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  <p:sldMasterId id="2147483721" r:id="rId6"/>
    <p:sldMasterId id="2147483800" r:id="rId7"/>
    <p:sldMasterId id="2147483825" r:id="rId8"/>
  </p:sldMasterIdLst>
  <p:notesMasterIdLst>
    <p:notesMasterId r:id="rId16"/>
  </p:notesMasterIdLst>
  <p:sldIdLst>
    <p:sldId id="265" r:id="rId9"/>
    <p:sldId id="260" r:id="rId10"/>
    <p:sldId id="257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>
        <p:scale>
          <a:sx n="66" d="100"/>
          <a:sy n="66" d="100"/>
        </p:scale>
        <p:origin x="9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0CF8E-28EC-44C4-B9AA-95DC2E1143D2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3E69E-212E-4057-998A-94BF9B2FF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3" y="1203966"/>
            <a:ext cx="10363200" cy="1470025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b="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3142" y="4094400"/>
            <a:ext cx="4605715" cy="735452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NCR New Marker MASTER" panose="00000500000000000000" pitchFamily="50" charset="0"/>
                <a:cs typeface="Arial" panose="020B0604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356352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5777" y="304801"/>
            <a:ext cx="11774312" cy="63657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9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08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1" y="723900"/>
            <a:ext cx="5781593" cy="5132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7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9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8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8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73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557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" r="2281"/>
          <a:stretch/>
        </p:blipFill>
        <p:spPr bwMode="auto">
          <a:xfrm>
            <a:off x="1" y="-9524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2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2786945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76104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2241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43081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4630809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19969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474673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363833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8318537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207697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0162402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0051562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2786945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676104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2241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943081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4630809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519969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474673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363833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8318537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207697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10162402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0051562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20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501" y="1548759"/>
            <a:ext cx="3761463" cy="37604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7269"/>
            <a:ext cx="10972800" cy="899583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69"/>
            <a:ext cx="2844800" cy="366183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F9E2AE-676B-4D3F-8A12-4955544A77E7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>
              <a:solidFill>
                <a:srgbClr val="54B9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9"/>
            <a:ext cx="3860800" cy="366183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191919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49E04-1E1F-4BC8-AD31-5852838046E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884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66251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584" y="1240797"/>
            <a:ext cx="5561469" cy="32411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6400" cap="all" spc="-133" baseline="0">
                <a:solidFill>
                  <a:schemeClr val="bg1"/>
                </a:solidFill>
                <a:latin typeface="+mj-lt"/>
                <a:cs typeface="NCR New Marker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584" y="4554973"/>
            <a:ext cx="5211233" cy="9489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buNone/>
              <a:defRPr sz="2400" spc="-4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0013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"/>
            <a:ext cx="12192000" cy="684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15435" y="938676"/>
            <a:ext cx="8353308" cy="42833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7733"/>
              </a:lnSpc>
              <a:buNone/>
              <a:defRPr sz="6400" cap="all" spc="-133" baseline="0">
                <a:solidFill>
                  <a:schemeClr val="bg1"/>
                </a:solidFill>
                <a:latin typeface="+mj-lt"/>
                <a:cs typeface="NCR New Marker" pitchFamily="2" charset="0"/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449" y="5060967"/>
            <a:ext cx="7843603" cy="1018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67"/>
              </a:lnSpc>
              <a:buNone/>
              <a:defRPr sz="18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F85EC6-5C14-4B1F-BF4C-C0A456366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NCR Confidential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830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96" y="180443"/>
            <a:ext cx="109728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5C7A-D8F8-4CA6-80D1-A87634292DDE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259DA-1098-4776-99A2-EB8E286F46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926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2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213250" y="1536703"/>
            <a:ext cx="5278447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13250" y="2203680"/>
            <a:ext cx="5278447" cy="38415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ts val="2133"/>
              </a:lnSpc>
              <a:spcBef>
                <a:spcPts val="0"/>
              </a:spcBef>
              <a:spcAft>
                <a:spcPts val="1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ts val="2133"/>
              </a:lnSpc>
              <a:spcBef>
                <a:spcPts val="0"/>
              </a:spcBef>
              <a:defRPr sz="1600">
                <a:solidFill>
                  <a:schemeClr val="accent2"/>
                </a:solidFill>
              </a:defRPr>
            </a:lvl2pPr>
            <a:lvl3pPr marL="599970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3pPr>
            <a:lvl4pPr marL="825558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4pPr>
            <a:lvl5pPr marL="1055948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32887" y="1536703"/>
            <a:ext cx="5278447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32887" y="2203680"/>
            <a:ext cx="5278447" cy="38415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ts val="2133"/>
              </a:lnSpc>
              <a:spcBef>
                <a:spcPts val="0"/>
              </a:spcBef>
              <a:spcAft>
                <a:spcPts val="1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ts val="2133"/>
              </a:lnSpc>
              <a:spcBef>
                <a:spcPts val="0"/>
              </a:spcBef>
              <a:defRPr sz="1600">
                <a:solidFill>
                  <a:schemeClr val="accent2"/>
                </a:solidFill>
              </a:defRPr>
            </a:lvl2pPr>
            <a:lvl3pPr marL="599970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3pPr>
            <a:lvl4pPr marL="825558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4pPr>
            <a:lvl5pPr marL="1055948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7" y="178063"/>
            <a:ext cx="109728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2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F463-026A-4BCA-A38B-D1BB947D0DB3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23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7C837-CE25-4B7E-B6D8-01385E01C3A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271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py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44680" y="1626536"/>
            <a:ext cx="10296733" cy="4418664"/>
          </a:xfrm>
          <a:prstGeom prst="rect">
            <a:avLst/>
          </a:prstGeom>
          <a:noFill/>
        </p:spPr>
        <p:txBody>
          <a:bodyPr lIns="108000" tIns="108000" rIns="108000"/>
          <a:lstStyle>
            <a:lvl1pPr marL="22647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tabLst/>
              <a:defRPr sz="2667">
                <a:solidFill>
                  <a:schemeClr val="accent2"/>
                </a:solidFill>
              </a:defRPr>
            </a:lvl1pPr>
            <a:lvl2pPr marL="45294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400">
                <a:solidFill>
                  <a:schemeClr val="accent2"/>
                </a:solidFill>
              </a:defRPr>
            </a:lvl2pPr>
            <a:lvl3pPr marL="689999" indent="-23705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133">
                <a:solidFill>
                  <a:schemeClr val="accent2"/>
                </a:solidFill>
              </a:defRPr>
            </a:lvl3pPr>
            <a:lvl4pPr marL="91647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867">
                <a:solidFill>
                  <a:schemeClr val="accent2"/>
                </a:solidFill>
              </a:defRPr>
            </a:lvl4pPr>
            <a:lvl5pPr marL="114294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3661833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2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3F-AAC4-45A5-BF4C-0D79EE03F7FE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23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644638-BABE-43AC-ACE0-B730D88FDEC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802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- subhead -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8" y="178064"/>
            <a:ext cx="10972800" cy="868507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5468" y="1626536"/>
            <a:ext cx="10296733" cy="4418664"/>
          </a:xfrm>
          <a:prstGeom prst="rect">
            <a:avLst/>
          </a:prstGeom>
          <a:noFill/>
        </p:spPr>
        <p:txBody>
          <a:bodyPr lIns="108000" tIns="108000" rIns="108000"/>
          <a:lstStyle>
            <a:lvl1pPr marL="22647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tabLst/>
              <a:defRPr sz="2667">
                <a:solidFill>
                  <a:schemeClr val="accent2"/>
                </a:solidFill>
              </a:defRPr>
            </a:lvl1pPr>
            <a:lvl2pPr marL="45294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400">
                <a:solidFill>
                  <a:schemeClr val="accent2"/>
                </a:solidFill>
              </a:defRPr>
            </a:lvl2pPr>
            <a:lvl3pPr marL="689999" indent="-23705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133">
                <a:solidFill>
                  <a:schemeClr val="accent2"/>
                </a:solidFill>
              </a:defRPr>
            </a:lvl3pPr>
            <a:lvl4pPr marL="91647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867">
                <a:solidFill>
                  <a:schemeClr val="accent2"/>
                </a:solidFill>
              </a:defRPr>
            </a:lvl4pPr>
            <a:lvl5pPr marL="114294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43336" y="711894"/>
            <a:ext cx="10340253" cy="755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54B948"/>
                </a:solidFill>
              </a:defRPr>
            </a:lvl1pPr>
            <a:lvl2pPr marL="609570" indent="0">
              <a:buFontTx/>
              <a:buNone/>
              <a:defRPr/>
            </a:lvl2pPr>
            <a:lvl3pPr marL="1219140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5"/>
          </p:nvPr>
        </p:nvSpPr>
        <p:spPr>
          <a:xfrm>
            <a:off x="3672417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6"/>
          </p:nvPr>
        </p:nvSpPr>
        <p:spPr>
          <a:xfrm>
            <a:off x="635018" y="6347902"/>
            <a:ext cx="920751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4820E-E92E-4507-B2E0-FEDC5DDFC563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27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30D26A-C9F4-453B-96B0-854F37F719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4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" y="1"/>
            <a:ext cx="12192000" cy="68562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7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9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8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8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73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93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3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8024367" y="1536703"/>
            <a:ext cx="3455725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330500" y="1536703"/>
            <a:ext cx="3455725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32944" y="1536703"/>
            <a:ext cx="3455725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024467" y="2200528"/>
            <a:ext cx="3453976" cy="3840000"/>
          </a:xfrm>
          <a:prstGeom prst="rect">
            <a:avLst/>
          </a:prstGeom>
          <a:solidFill>
            <a:srgbClr val="BFBFBF"/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  <a:defRPr lang="en-GB" sz="1467" kern="1200" spc="-4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4330603" y="2200528"/>
            <a:ext cx="34539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  <a:defRPr lang="en-GB" sz="1467" kern="1200" spc="-4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2885" y="2200528"/>
            <a:ext cx="3456827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599970" indent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  <a:defRPr lang="en-GB" sz="1467" kern="1200" spc="-4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7" y="178063"/>
            <a:ext cx="109728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A662-201F-400D-99FB-DF507CE3E691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52552-306D-42CE-82F1-B85BACCAE2D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193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x4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32884" y="1536004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2884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11423" y="1536004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411423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153907" y="1536004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153907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896387" y="1536004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896387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22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603D-4436-4B4D-824A-0BE1C5AF4BB5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24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43D9-163B-4D67-8694-052993E808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997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txt box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32885" y="1536000"/>
            <a:ext cx="5574667" cy="4498133"/>
          </a:xfrm>
          <a:prstGeom prst="rect">
            <a:avLst/>
          </a:prstGeom>
        </p:spPr>
        <p:txBody>
          <a:bodyPr/>
          <a:lstStyle>
            <a:lvl1pPr marL="0" marR="0" indent="0" algn="ctr" defTabSz="609570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485295" y="1536703"/>
            <a:ext cx="5006400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485295" y="2203677"/>
            <a:ext cx="5006400" cy="3825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59997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467">
                <a:solidFill>
                  <a:schemeClr val="accent2"/>
                </a:solidFill>
              </a:defRPr>
            </a:lvl3pPr>
            <a:lvl4pPr marL="825558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467">
                <a:solidFill>
                  <a:schemeClr val="accent2"/>
                </a:solidFill>
              </a:defRPr>
            </a:lvl4pPr>
            <a:lvl5pPr marL="1055948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467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F7E7-5D58-41B3-8564-112E282C8D28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2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189B-E40F-4112-A6B8-CA2859D9B5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839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small txt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616620" y="1536015"/>
            <a:ext cx="3058709" cy="3060276"/>
          </a:xfrm>
          <a:prstGeom prst="rect">
            <a:avLst/>
          </a:prstGeom>
          <a:solidFill>
            <a:srgbClr val="4FAC43"/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407980" indent="0">
              <a:lnSpc>
                <a:spcPts val="2133"/>
              </a:lnSpc>
              <a:spcBef>
                <a:spcPts val="0"/>
              </a:spcBef>
              <a:buNone/>
              <a:defRPr sz="1467">
                <a:solidFill>
                  <a:schemeClr val="bg1"/>
                </a:solidFill>
              </a:defRPr>
            </a:lvl3pPr>
            <a:lvl4pPr marL="825558" indent="-191990">
              <a:lnSpc>
                <a:spcPts val="2133"/>
              </a:lnSpc>
              <a:spcBef>
                <a:spcPts val="0"/>
              </a:spcBef>
              <a:defRPr sz="1467"/>
            </a:lvl4pPr>
            <a:lvl5pPr marL="1055948" indent="-191990">
              <a:lnSpc>
                <a:spcPts val="2133"/>
              </a:lnSpc>
              <a:spcBef>
                <a:spcPts val="0"/>
              </a:spcBef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32885" y="1536000"/>
            <a:ext cx="7984267" cy="4512000"/>
          </a:xfrm>
          <a:prstGeom prst="rect">
            <a:avLst/>
          </a:prstGeom>
        </p:spPr>
        <p:txBody>
          <a:bodyPr/>
          <a:lstStyle>
            <a:lvl1pPr marL="0" marR="0" indent="0" algn="ctr" defTabSz="609570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7" y="178063"/>
            <a:ext cx="109728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83B1F-0EE3-4726-B693-146EF9A67068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2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49F90-A6C4-4668-BAE8-26056901943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775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2 pictur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32885" y="1536000"/>
            <a:ext cx="7926147" cy="4512000"/>
          </a:xfrm>
          <a:prstGeom prst="rect">
            <a:avLst/>
          </a:prstGeom>
        </p:spPr>
        <p:txBody>
          <a:bodyPr/>
          <a:lstStyle>
            <a:lvl1pPr marL="0" marR="0" indent="0" algn="ctr" defTabSz="609570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784809" y="1536000"/>
            <a:ext cx="2980915" cy="4512000"/>
          </a:xfrm>
          <a:prstGeom prst="rect">
            <a:avLst/>
          </a:prstGeom>
        </p:spPr>
        <p:txBody>
          <a:bodyPr/>
          <a:lstStyle>
            <a:lvl1pPr marL="0" marR="0" indent="0" algn="ctr" defTabSz="609570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51" y="178063"/>
            <a:ext cx="11517663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2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2C9F-1550-444F-AE96-966F435ABB6E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23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C449-F150-44CE-82AE-18A9B83F0FC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698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35" y="178063"/>
            <a:ext cx="10999773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32888" y="1543067"/>
            <a:ext cx="11029949" cy="40407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555A-C7C7-4A0C-AE17-B7338DCE6A36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0BB5-F6FC-49A5-B739-EE979CF1ED2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645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s graphs layou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reenRibb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0"/>
            <a:ext cx="3365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 noChangeAspect="1"/>
          </p:cNvSpPr>
          <p:nvPr>
            <p:ph type="body" sz="quarter" idx="16"/>
          </p:nvPr>
        </p:nvSpPr>
        <p:spPr>
          <a:xfrm>
            <a:off x="632884" y="1536000"/>
            <a:ext cx="2020800" cy="2020800"/>
          </a:xfrm>
          <a:prstGeom prst="rect">
            <a:avLst/>
          </a:prstGeom>
          <a:solidFill>
            <a:schemeClr val="tx2"/>
          </a:solidFill>
        </p:spPr>
        <p:txBody>
          <a:bodyPr lIns="72000" tIns="72000" rIns="7200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solidFill>
                  <a:schemeClr val="bg1"/>
                </a:solidFill>
              </a:defRPr>
            </a:lvl1pPr>
            <a:lvl2pPr marL="230706" indent="0">
              <a:buNone/>
              <a:defRPr sz="1467">
                <a:solidFill>
                  <a:schemeClr val="bg1"/>
                </a:solidFill>
              </a:defRPr>
            </a:lvl2pPr>
            <a:lvl3pPr marL="1219140" indent="0">
              <a:buNone/>
              <a:defRPr sz="14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3"/>
          <p:cNvSpPr>
            <a:spLocks noGrp="1" noChangeAspect="1"/>
          </p:cNvSpPr>
          <p:nvPr>
            <p:ph type="body" sz="quarter" idx="17"/>
          </p:nvPr>
        </p:nvSpPr>
        <p:spPr>
          <a:xfrm>
            <a:off x="632884" y="3551324"/>
            <a:ext cx="2020800" cy="2020800"/>
          </a:xfrm>
          <a:prstGeom prst="rect">
            <a:avLst/>
          </a:prstGeom>
          <a:solidFill>
            <a:srgbClr val="808080"/>
          </a:solidFill>
        </p:spPr>
        <p:txBody>
          <a:bodyPr lIns="72000" tIns="72000" rIns="7200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solidFill>
                  <a:schemeClr val="bg1"/>
                </a:solidFill>
              </a:defRPr>
            </a:lvl1pPr>
            <a:lvl2pPr marL="230706" indent="0">
              <a:buNone/>
              <a:defRPr sz="1467">
                <a:solidFill>
                  <a:schemeClr val="bg1"/>
                </a:solidFill>
              </a:defRPr>
            </a:lvl2pPr>
            <a:lvl3pPr marL="1219140" indent="0">
              <a:buNone/>
              <a:defRPr sz="14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2664995" y="1543067"/>
            <a:ext cx="9095223" cy="40407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51" y="178063"/>
            <a:ext cx="11517663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2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63E3-32F5-48F5-8C9E-46EA1A272531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24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128B3B-EBED-45DC-BA73-63A5B00FA2D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907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4 editable txt box +pic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32884" y="1536000"/>
            <a:ext cx="2256000" cy="2256000"/>
          </a:xfrm>
          <a:prstGeom prst="rect">
            <a:avLst/>
          </a:prstGeom>
          <a:solidFill>
            <a:srgbClr val="4FAC43"/>
          </a:solidFill>
        </p:spPr>
        <p:txBody>
          <a:bodyPr lIns="91440" rIns="91440"/>
          <a:lstStyle>
            <a:lvl1pPr marL="143992" indent="-143992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48" indent="-226473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128284" y="1536000"/>
            <a:ext cx="2256000" cy="2256000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8094071" y="1536000"/>
            <a:ext cx="2256000" cy="2256000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5598671" y="3771715"/>
            <a:ext cx="2256000" cy="2256000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32884" y="3771715"/>
            <a:ext cx="2256000" cy="2256000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96183" y="1536000"/>
            <a:ext cx="2256000" cy="2256000"/>
          </a:xfrm>
          <a:prstGeom prst="rect">
            <a:avLst/>
          </a:prstGeom>
          <a:solidFill>
            <a:srgbClr val="4FAC43"/>
          </a:solidFill>
        </p:spPr>
        <p:txBody>
          <a:bodyPr lIns="91440" rIns="91440"/>
          <a:lstStyle>
            <a:lvl1pPr marL="143992" indent="-143992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48" indent="-226473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3125231" y="3803032"/>
            <a:ext cx="2256000" cy="2256000"/>
          </a:xfrm>
          <a:prstGeom prst="rect">
            <a:avLst/>
          </a:prstGeom>
          <a:solidFill>
            <a:srgbClr val="4FAC43"/>
          </a:solidFill>
        </p:spPr>
        <p:txBody>
          <a:bodyPr lIns="91440" rIns="91440"/>
          <a:lstStyle>
            <a:lvl1pPr marL="143992" indent="-143992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48" indent="-226473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8088529" y="3803032"/>
            <a:ext cx="2256000" cy="2256000"/>
          </a:xfrm>
          <a:prstGeom prst="rect">
            <a:avLst/>
          </a:prstGeom>
          <a:solidFill>
            <a:srgbClr val="4FAC43"/>
          </a:solidFill>
        </p:spPr>
        <p:txBody>
          <a:bodyPr lIns="91440" rIns="91440"/>
          <a:lstStyle>
            <a:lvl1pPr marL="143992" indent="-143992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48" indent="-226473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7" y="178063"/>
            <a:ext cx="109728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28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9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BD14-069F-41B3-800B-DB8FE63FCC67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30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4526-4FB3-4232-BBE7-78978BF4A85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274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x4 editable txt box +pic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5373115" y="1536003"/>
            <a:ext cx="6120389" cy="4501735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58284" y="1536000"/>
            <a:ext cx="4512733" cy="4512733"/>
          </a:xfrm>
          <a:prstGeom prst="rect">
            <a:avLst/>
          </a:prstGeom>
          <a:solidFill>
            <a:srgbClr val="4FAC43"/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2133">
                <a:solidFill>
                  <a:schemeClr val="bg1"/>
                </a:solidFill>
              </a:defRPr>
            </a:lvl1pPr>
            <a:lvl2pPr marL="376748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2pPr>
            <a:lvl3pPr marL="615919" indent="-2391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838158" indent="-22224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333">
                <a:solidFill>
                  <a:schemeClr val="bg1"/>
                </a:solidFill>
              </a:defRPr>
            </a:lvl4pPr>
            <a:lvl5pPr marL="1068864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51" y="178063"/>
            <a:ext cx="11517663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3560-D9EA-4244-BF2D-9392B3C39D3D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9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2D59-E664-4879-BBFD-0C7B5CEE643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64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191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NCR Confidential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4B948"/>
                </a:solidFill>
              </a:defRPr>
            </a:lvl1pPr>
          </a:lstStyle>
          <a:p>
            <a:pPr>
              <a:defRPr/>
            </a:pPr>
            <a:fld id="{93FA1B02-3401-4DEA-A24F-DA8E6DDAE625}" type="datetime1">
              <a:rPr lang="en-US"/>
              <a:pPr>
                <a:defRPr/>
              </a:pPr>
              <a:t>12/4/2018</a:t>
            </a:fld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5AD536-2834-4B68-97F8-55183C049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7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" y="4502"/>
            <a:ext cx="12191997" cy="68562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7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9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8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8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73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5759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33" y="1756835"/>
            <a:ext cx="3302000" cy="330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DBCB-506B-4F4A-83F1-C2855D38D504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892193-51C0-4B43-9290-F9941A32E18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42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290" y="293161"/>
            <a:ext cx="10972271" cy="677721"/>
          </a:xfrm>
          <a:prstGeom prst="rect">
            <a:avLst/>
          </a:prstGeom>
        </p:spPr>
        <p:txBody>
          <a:bodyPr anchor="t" anchorCtr="0"/>
          <a:lstStyle>
            <a:lvl1pPr algn="l">
              <a:defRPr sz="3333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04132" y="831284"/>
            <a:ext cx="10912739" cy="4722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380981" indent="0">
              <a:buFontTx/>
              <a:buNone/>
              <a:defRPr/>
            </a:lvl2pPr>
            <a:lvl3pPr marL="761962" indent="0">
              <a:buFontTx/>
              <a:buNone/>
              <a:defRPr/>
            </a:lvl3pPr>
            <a:lvl4pPr marL="1142942" indent="0">
              <a:buFontTx/>
              <a:buNone/>
              <a:defRPr/>
            </a:lvl4pPr>
            <a:lvl5pPr marL="1523925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84911" y="6477924"/>
            <a:ext cx="811757" cy="306917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65FCDB-D719-CD45-85FF-DF59679126DB}" type="slidenum">
              <a:rPr lang="en-US" smtClean="0">
                <a:solidFill>
                  <a:srgbClr val="54B948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4B948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591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8BAF5FCB-8D0D-4004-A310-19ED785489C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316" y="6359471"/>
            <a:ext cx="8763061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67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2013 NCR  Filename.pptx   v. 0.1  YYYY-MM-DD   Author  Document ID   [Edit via Insert &gt; Header &amp; Footer]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4903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251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583" y="1240781"/>
            <a:ext cx="5561469" cy="32411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6400" cap="all" spc="-133" baseline="0">
                <a:solidFill>
                  <a:schemeClr val="bg1"/>
                </a:solidFill>
                <a:latin typeface="+mj-lt"/>
                <a:cs typeface="NCR New Marker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584" y="4554957"/>
            <a:ext cx="5211233" cy="9489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buNone/>
              <a:defRPr sz="2400" spc="-4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3491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4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15435" y="938676"/>
            <a:ext cx="8353308" cy="428338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7733"/>
              </a:lnSpc>
              <a:buNone/>
              <a:defRPr sz="6400" cap="all" spc="-133" baseline="0">
                <a:solidFill>
                  <a:schemeClr val="bg1"/>
                </a:solidFill>
                <a:latin typeface="+mj-lt"/>
                <a:cs typeface="NCR New Marker" pitchFamily="2" charset="0"/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52449" y="5060951"/>
            <a:ext cx="7843603" cy="10181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67"/>
              </a:lnSpc>
              <a:buNone/>
              <a:defRPr sz="1867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F85EC6-5C14-4B1F-BF4C-C0A456366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NCR Confidential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903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96" y="18044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5C7A-D8F8-4CA6-80D1-A87634292DDE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259DA-1098-4776-99A2-EB8E286F467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86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x2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213250" y="1536702"/>
            <a:ext cx="5278447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13250" y="2203680"/>
            <a:ext cx="5278447" cy="38415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ts val="2133"/>
              </a:lnSpc>
              <a:spcBef>
                <a:spcPts val="0"/>
              </a:spcBef>
              <a:spcAft>
                <a:spcPts val="1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ts val="2133"/>
              </a:lnSpc>
              <a:spcBef>
                <a:spcPts val="0"/>
              </a:spcBef>
              <a:defRPr sz="1600">
                <a:solidFill>
                  <a:schemeClr val="accent2"/>
                </a:solidFill>
              </a:defRPr>
            </a:lvl2pPr>
            <a:lvl3pPr marL="599970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3pPr>
            <a:lvl4pPr marL="825558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4pPr>
            <a:lvl5pPr marL="1055948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632886" y="1536702"/>
            <a:ext cx="5278447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32886" y="2203680"/>
            <a:ext cx="5278447" cy="38415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ts val="2133"/>
              </a:lnSpc>
              <a:spcBef>
                <a:spcPts val="0"/>
              </a:spcBef>
              <a:spcAft>
                <a:spcPts val="1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ts val="2133"/>
              </a:lnSpc>
              <a:spcBef>
                <a:spcPts val="0"/>
              </a:spcBef>
              <a:defRPr sz="1600">
                <a:solidFill>
                  <a:schemeClr val="accent2"/>
                </a:solidFill>
              </a:defRPr>
            </a:lvl2pPr>
            <a:lvl3pPr marL="599970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3pPr>
            <a:lvl4pPr marL="825558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4pPr>
            <a:lvl5pPr marL="1055948" indent="-191990">
              <a:lnSpc>
                <a:spcPts val="2133"/>
              </a:lnSpc>
              <a:spcBef>
                <a:spcPts val="0"/>
              </a:spcBef>
              <a:defRPr sz="1467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7" y="17806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2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F463-026A-4BCA-A38B-D1BB947D0DB3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23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7C837-CE25-4B7E-B6D8-01385E01C3A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02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py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44680" y="1626536"/>
            <a:ext cx="10296733" cy="4418664"/>
          </a:xfrm>
          <a:prstGeom prst="rect">
            <a:avLst/>
          </a:prstGeom>
          <a:noFill/>
        </p:spPr>
        <p:txBody>
          <a:bodyPr lIns="108000" tIns="108000" rIns="108000"/>
          <a:lstStyle>
            <a:lvl1pPr marL="22647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tabLst/>
              <a:defRPr sz="2667">
                <a:solidFill>
                  <a:schemeClr val="accent2"/>
                </a:solidFill>
              </a:defRPr>
            </a:lvl1pPr>
            <a:lvl2pPr marL="45294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400">
                <a:solidFill>
                  <a:schemeClr val="accent2"/>
                </a:solidFill>
              </a:defRPr>
            </a:lvl2pPr>
            <a:lvl3pPr marL="689999" indent="-23705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133">
                <a:solidFill>
                  <a:schemeClr val="accent2"/>
                </a:solidFill>
              </a:defRPr>
            </a:lvl3pPr>
            <a:lvl4pPr marL="91647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867">
                <a:solidFill>
                  <a:schemeClr val="accent2"/>
                </a:solidFill>
              </a:defRPr>
            </a:lvl4pPr>
            <a:lvl5pPr marL="114294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3661833" y="6347886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22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3F-AAC4-45A5-BF4C-0D79EE03F7FE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23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644638-BABE-43AC-ACE0-B730D88FDEC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223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- subhead -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8" y="178064"/>
            <a:ext cx="10972800" cy="868507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5468" y="1626536"/>
            <a:ext cx="10296733" cy="4418664"/>
          </a:xfrm>
          <a:prstGeom prst="rect">
            <a:avLst/>
          </a:prstGeom>
          <a:noFill/>
        </p:spPr>
        <p:txBody>
          <a:bodyPr lIns="108000" tIns="108000" rIns="108000"/>
          <a:lstStyle>
            <a:lvl1pPr marL="22647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tabLst/>
              <a:defRPr sz="2667">
                <a:solidFill>
                  <a:schemeClr val="accent2"/>
                </a:solidFill>
              </a:defRPr>
            </a:lvl1pPr>
            <a:lvl2pPr marL="45294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400">
                <a:solidFill>
                  <a:schemeClr val="accent2"/>
                </a:solidFill>
              </a:defRPr>
            </a:lvl2pPr>
            <a:lvl3pPr marL="689999" indent="-23705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133">
                <a:solidFill>
                  <a:schemeClr val="accent2"/>
                </a:solidFill>
              </a:defRPr>
            </a:lvl3pPr>
            <a:lvl4pPr marL="91647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867">
                <a:solidFill>
                  <a:schemeClr val="accent2"/>
                </a:solidFill>
              </a:defRPr>
            </a:lvl4pPr>
            <a:lvl5pPr marL="114294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43336" y="711878"/>
            <a:ext cx="10340253" cy="7556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54B948"/>
                </a:solidFill>
              </a:defRPr>
            </a:lvl1pPr>
            <a:lvl2pPr marL="609570" indent="0">
              <a:buFontTx/>
              <a:buNone/>
              <a:defRPr/>
            </a:lvl2pPr>
            <a:lvl3pPr marL="1219140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5"/>
          </p:nvPr>
        </p:nvSpPr>
        <p:spPr>
          <a:xfrm>
            <a:off x="3672417" y="6347886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6"/>
          </p:nvPr>
        </p:nvSpPr>
        <p:spPr>
          <a:xfrm>
            <a:off x="635002" y="6347886"/>
            <a:ext cx="920751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4820E-E92E-4507-B2E0-FEDC5DDFC563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27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30D26A-C9F4-453B-96B0-854F37F7193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096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x3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8024367" y="1536702"/>
            <a:ext cx="3455725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330500" y="1536702"/>
            <a:ext cx="3455725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32944" y="1536702"/>
            <a:ext cx="3455725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024467" y="2200528"/>
            <a:ext cx="3453976" cy="3840000"/>
          </a:xfrm>
          <a:prstGeom prst="rect">
            <a:avLst/>
          </a:prstGeom>
          <a:solidFill>
            <a:srgbClr val="BFBFBF"/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  <a:defRPr lang="en-GB" sz="1467" kern="1200" spc="-4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4330603" y="2200528"/>
            <a:ext cx="34539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  <a:defRPr lang="en-GB" sz="1467" kern="1200" spc="-4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2885" y="2200528"/>
            <a:ext cx="3456827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599970" indent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  <a:defRPr lang="en-GB" sz="1467" kern="1200" spc="-4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7" y="17806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A662-201F-400D-99FB-DF507CE3E691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52552-306D-42CE-82F1-B85BACCAE2D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11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_GLOBE1.ps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" r="22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42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x4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32884" y="1536002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2884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11423" y="1536002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411423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153905" y="1536002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153905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896387" y="1536002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896387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22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3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603D-4436-4B4D-824A-0BE1C5AF4BB5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24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243D9-163B-4D67-8694-052993E8083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506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+ txt box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32885" y="1536000"/>
            <a:ext cx="5574667" cy="4498133"/>
          </a:xfrm>
          <a:prstGeom prst="rect">
            <a:avLst/>
          </a:prstGeom>
        </p:spPr>
        <p:txBody>
          <a:bodyPr/>
          <a:lstStyle>
            <a:lvl1pPr marL="0" marR="0" indent="0" algn="ctr" defTabSz="609570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485295" y="1536702"/>
            <a:ext cx="5006400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485295" y="2203677"/>
            <a:ext cx="5006400" cy="3825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59997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467">
                <a:solidFill>
                  <a:schemeClr val="accent2"/>
                </a:solidFill>
              </a:defRPr>
            </a:lvl3pPr>
            <a:lvl4pPr marL="825558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467">
                <a:solidFill>
                  <a:schemeClr val="accent2"/>
                </a:solidFill>
              </a:defRPr>
            </a:lvl4pPr>
            <a:lvl5pPr marL="1055948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467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F7E7-5D58-41B3-8564-112E282C8D28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2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189B-E40F-4112-A6B8-CA2859D9B52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756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+ small txt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616620" y="1535999"/>
            <a:ext cx="3058709" cy="3060276"/>
          </a:xfrm>
          <a:prstGeom prst="rect">
            <a:avLst/>
          </a:prstGeom>
          <a:solidFill>
            <a:srgbClr val="4FAC43"/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 marL="407980" indent="0">
              <a:lnSpc>
                <a:spcPts val="2133"/>
              </a:lnSpc>
              <a:spcBef>
                <a:spcPts val="0"/>
              </a:spcBef>
              <a:buNone/>
              <a:defRPr sz="1467">
                <a:solidFill>
                  <a:schemeClr val="bg1"/>
                </a:solidFill>
              </a:defRPr>
            </a:lvl3pPr>
            <a:lvl4pPr marL="825558" indent="-191990">
              <a:lnSpc>
                <a:spcPts val="2133"/>
              </a:lnSpc>
              <a:spcBef>
                <a:spcPts val="0"/>
              </a:spcBef>
              <a:defRPr sz="1467"/>
            </a:lvl4pPr>
            <a:lvl5pPr marL="1055948" indent="-191990">
              <a:lnSpc>
                <a:spcPts val="2133"/>
              </a:lnSpc>
              <a:spcBef>
                <a:spcPts val="0"/>
              </a:spcBef>
              <a:defRPr sz="14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32885" y="1536000"/>
            <a:ext cx="7984267" cy="4512000"/>
          </a:xfrm>
          <a:prstGeom prst="rect">
            <a:avLst/>
          </a:prstGeom>
        </p:spPr>
        <p:txBody>
          <a:bodyPr/>
          <a:lstStyle>
            <a:lvl1pPr marL="0" marR="0" indent="0" algn="ctr" defTabSz="609570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7" y="17806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1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83B1F-0EE3-4726-B693-146EF9A67068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22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49F90-A6C4-4668-BAE8-26056901943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804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x2 pictur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632885" y="1536000"/>
            <a:ext cx="7926147" cy="4512000"/>
          </a:xfrm>
          <a:prstGeom prst="rect">
            <a:avLst/>
          </a:prstGeom>
        </p:spPr>
        <p:txBody>
          <a:bodyPr/>
          <a:lstStyle>
            <a:lvl1pPr marL="0" marR="0" indent="0" algn="ctr" defTabSz="609570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8784809" y="1536000"/>
            <a:ext cx="2980915" cy="4512000"/>
          </a:xfrm>
          <a:prstGeom prst="rect">
            <a:avLst/>
          </a:prstGeom>
        </p:spPr>
        <p:txBody>
          <a:bodyPr/>
          <a:lstStyle>
            <a:lvl1pPr marL="0" marR="0" indent="0" algn="ctr" defTabSz="609570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35" y="178063"/>
            <a:ext cx="11517663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2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2C9F-1550-444F-AE96-966F435ABB6E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23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C449-F150-44CE-82AE-18A9B83F0FC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878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35" y="178063"/>
            <a:ext cx="10999773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32887" y="1543051"/>
            <a:ext cx="11029949" cy="40407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555A-C7C7-4A0C-AE17-B7338DCE6A36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0BB5-F6FC-49A5-B739-EE979CF1ED2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319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harts graphs layou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reenRibb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3365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 noChangeAspect="1"/>
          </p:cNvSpPr>
          <p:nvPr>
            <p:ph type="body" sz="quarter" idx="16"/>
          </p:nvPr>
        </p:nvSpPr>
        <p:spPr>
          <a:xfrm>
            <a:off x="632884" y="1536000"/>
            <a:ext cx="2020800" cy="2020800"/>
          </a:xfrm>
          <a:prstGeom prst="rect">
            <a:avLst/>
          </a:prstGeom>
          <a:solidFill>
            <a:schemeClr val="tx2"/>
          </a:solidFill>
        </p:spPr>
        <p:txBody>
          <a:bodyPr lIns="72000" tIns="72000" rIns="7200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solidFill>
                  <a:schemeClr val="bg1"/>
                </a:solidFill>
              </a:defRPr>
            </a:lvl1pPr>
            <a:lvl2pPr marL="230706" indent="0">
              <a:buNone/>
              <a:defRPr sz="1400">
                <a:solidFill>
                  <a:schemeClr val="bg1"/>
                </a:solidFill>
              </a:defRPr>
            </a:lvl2pPr>
            <a:lvl3pPr marL="121914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3"/>
          <p:cNvSpPr>
            <a:spLocks noGrp="1" noChangeAspect="1"/>
          </p:cNvSpPr>
          <p:nvPr>
            <p:ph type="body" sz="quarter" idx="17"/>
          </p:nvPr>
        </p:nvSpPr>
        <p:spPr>
          <a:xfrm>
            <a:off x="632884" y="3551324"/>
            <a:ext cx="2020800" cy="2020800"/>
          </a:xfrm>
          <a:prstGeom prst="rect">
            <a:avLst/>
          </a:prstGeom>
          <a:solidFill>
            <a:srgbClr val="808080"/>
          </a:solidFill>
        </p:spPr>
        <p:txBody>
          <a:bodyPr lIns="72000" tIns="72000" rIns="72000"/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solidFill>
                  <a:schemeClr val="bg1"/>
                </a:solidFill>
              </a:defRPr>
            </a:lvl1pPr>
            <a:lvl2pPr marL="230706" indent="0">
              <a:buNone/>
              <a:defRPr sz="1400">
                <a:solidFill>
                  <a:schemeClr val="bg1"/>
                </a:solidFill>
              </a:defRPr>
            </a:lvl2pPr>
            <a:lvl3pPr marL="121914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2664979" y="1543051"/>
            <a:ext cx="9095223" cy="40407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35" y="178063"/>
            <a:ext cx="11517663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2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63E3-32F5-48F5-8C9E-46EA1A272531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24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128B3B-EBED-45DC-BA73-63A5B00FA2D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90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x4 editable txt box +pic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32884" y="1536000"/>
            <a:ext cx="2256000" cy="2256000"/>
          </a:xfrm>
          <a:prstGeom prst="rect">
            <a:avLst/>
          </a:prstGeom>
          <a:solidFill>
            <a:srgbClr val="4FAC43"/>
          </a:solidFill>
        </p:spPr>
        <p:txBody>
          <a:bodyPr lIns="91440" rIns="91440"/>
          <a:lstStyle>
            <a:lvl1pPr marL="143992" indent="-143992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48" indent="-226473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128284" y="1536000"/>
            <a:ext cx="2256000" cy="2256000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8094071" y="1536000"/>
            <a:ext cx="2256000" cy="2256000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5598671" y="3771715"/>
            <a:ext cx="2256000" cy="2256000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32884" y="3771715"/>
            <a:ext cx="2256000" cy="2256000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596183" y="1536000"/>
            <a:ext cx="2256000" cy="2256000"/>
          </a:xfrm>
          <a:prstGeom prst="rect">
            <a:avLst/>
          </a:prstGeom>
          <a:solidFill>
            <a:srgbClr val="4FAC43"/>
          </a:solidFill>
        </p:spPr>
        <p:txBody>
          <a:bodyPr lIns="91440" rIns="91440"/>
          <a:lstStyle>
            <a:lvl1pPr marL="143992" indent="-143992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48" indent="-226473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3125231" y="3803032"/>
            <a:ext cx="2256000" cy="2256000"/>
          </a:xfrm>
          <a:prstGeom prst="rect">
            <a:avLst/>
          </a:prstGeom>
          <a:solidFill>
            <a:srgbClr val="4FAC43"/>
          </a:solidFill>
        </p:spPr>
        <p:txBody>
          <a:bodyPr lIns="91440" rIns="91440"/>
          <a:lstStyle>
            <a:lvl1pPr marL="143992" indent="-143992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48" indent="-226473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8088529" y="3803032"/>
            <a:ext cx="2256000" cy="2256000"/>
          </a:xfrm>
          <a:prstGeom prst="rect">
            <a:avLst/>
          </a:prstGeom>
          <a:solidFill>
            <a:srgbClr val="4FAC43"/>
          </a:solidFill>
        </p:spPr>
        <p:txBody>
          <a:bodyPr lIns="91440" rIns="91440"/>
          <a:lstStyle>
            <a:lvl1pPr marL="143992" indent="-143992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48" indent="-226473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7" y="17806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28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9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BD14-069F-41B3-800B-DB8FE63FCC67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30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84526-4FB3-4232-BBE7-78978BF4A85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683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x4 editable txt box +pic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5373112" y="1536002"/>
            <a:ext cx="6120389" cy="4501735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58284" y="1536000"/>
            <a:ext cx="4512733" cy="4512733"/>
          </a:xfrm>
          <a:prstGeom prst="rect">
            <a:avLst/>
          </a:prstGeom>
          <a:solidFill>
            <a:srgbClr val="4FAC43"/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2133">
                <a:solidFill>
                  <a:schemeClr val="bg1"/>
                </a:solidFill>
              </a:defRPr>
            </a:lvl1pPr>
            <a:lvl2pPr marL="376748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2pPr>
            <a:lvl3pPr marL="615919" indent="-2391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marL="838158" indent="-22224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333">
                <a:solidFill>
                  <a:schemeClr val="bg1"/>
                </a:solidFill>
              </a:defRPr>
            </a:lvl4pPr>
            <a:lvl5pPr marL="1068864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chemeClr val="bg1"/>
              </a:buCl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35" y="178063"/>
            <a:ext cx="11517663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4076700" y="634790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91919">
                    <a:tint val="75000"/>
                  </a:srgbClr>
                </a:solidFill>
              </a:rPr>
              <a:t>NCR Confidential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8"/>
          </p:nvPr>
        </p:nvSpPr>
        <p:spPr>
          <a:xfrm>
            <a:off x="632884" y="6347902"/>
            <a:ext cx="920749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3560-D9EA-4244-BF2D-9392B3C39D3D}" type="datetime1">
              <a:rPr lang="en-US">
                <a:solidFill>
                  <a:srgbClr val="54B948"/>
                </a:solidFill>
              </a:rPr>
              <a:pPr>
                <a:defRPr/>
              </a:pPr>
              <a:t>12/4/2018</a:t>
            </a:fld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9"/>
          </p:nvPr>
        </p:nvSpPr>
        <p:spPr>
          <a:xfrm>
            <a:off x="11686121" y="6388103"/>
            <a:ext cx="300567" cy="300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2D59-E664-4879-BBFD-0C7B5CEE643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639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4"/>
            <a:ext cx="12192000" cy="6854132"/>
          </a:xfrm>
          <a:prstGeom prst="rect">
            <a:avLst/>
          </a:prstGeom>
        </p:spPr>
      </p:pic>
      <p:sp>
        <p:nvSpPr>
          <p:cNvPr id="12" name="Shape 1241"/>
          <p:cNvSpPr/>
          <p:nvPr/>
        </p:nvSpPr>
        <p:spPr>
          <a:xfrm rot="10800000">
            <a:off x="0" y="-3"/>
            <a:ext cx="12192000" cy="6856065"/>
          </a:xfrm>
          <a:prstGeom prst="rect">
            <a:avLst/>
          </a:prstGeom>
          <a:gradFill>
            <a:gsLst>
              <a:gs pos="95000">
                <a:schemeClr val="accent5"/>
              </a:gs>
              <a:gs pos="54000">
                <a:schemeClr val="accent2">
                  <a:alpha val="91000"/>
                </a:schemeClr>
              </a:gs>
              <a:gs pos="34000">
                <a:schemeClr val="accent3">
                  <a:alpha val="77000"/>
                </a:schemeClr>
              </a:gs>
              <a:gs pos="505">
                <a:srgbClr val="31A9EA"/>
              </a:gs>
              <a:gs pos="16000">
                <a:schemeClr val="accent4">
                  <a:alpha val="84000"/>
                </a:schemeClr>
              </a:gs>
              <a:gs pos="75000">
                <a:schemeClr val="accent1">
                  <a:alpha val="85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6191" y="1242794"/>
            <a:ext cx="6926984" cy="3241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 cap="all" spc="53" baseline="0">
                <a:solidFill>
                  <a:schemeClr val="bg1"/>
                </a:solidFill>
                <a:latin typeface="+mj-lt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6191" y="4556970"/>
            <a:ext cx="6926984" cy="9489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buNone/>
              <a:defRPr sz="2400" spc="-4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46191" y="6598101"/>
            <a:ext cx="5461219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pic>
        <p:nvPicPr>
          <p:cNvPr id="10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190" y="5636015"/>
            <a:ext cx="974727" cy="9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21597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_Title Slide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4"/>
            <a:ext cx="12192000" cy="6854132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-20664" y="-10333"/>
            <a:ext cx="10678504" cy="6944532"/>
          </a:xfrm>
          <a:custGeom>
            <a:avLst/>
            <a:gdLst>
              <a:gd name="connsiteX0" fmla="*/ 0 w 8369084"/>
              <a:gd name="connsiteY0" fmla="*/ 0 h 5153186"/>
              <a:gd name="connsiteX1" fmla="*/ 0 w 8369084"/>
              <a:gd name="connsiteY1" fmla="*/ 5153186 h 5153186"/>
              <a:gd name="connsiteX2" fmla="*/ 6493790 w 8369084"/>
              <a:gd name="connsiteY2" fmla="*/ 5153186 h 5153186"/>
              <a:gd name="connsiteX3" fmla="*/ 8369084 w 8369084"/>
              <a:gd name="connsiteY3" fmla="*/ 15498 h 5153186"/>
              <a:gd name="connsiteX4" fmla="*/ 0 w 8369084"/>
              <a:gd name="connsiteY4" fmla="*/ 0 h 5153186"/>
              <a:gd name="connsiteX0" fmla="*/ 0 w 8386909"/>
              <a:gd name="connsiteY0" fmla="*/ 24 h 5153210"/>
              <a:gd name="connsiteX1" fmla="*/ 0 w 8386909"/>
              <a:gd name="connsiteY1" fmla="*/ 5153210 h 5153210"/>
              <a:gd name="connsiteX2" fmla="*/ 6493790 w 8386909"/>
              <a:gd name="connsiteY2" fmla="*/ 5153210 h 5153210"/>
              <a:gd name="connsiteX3" fmla="*/ 8386909 w 8386909"/>
              <a:gd name="connsiteY3" fmla="*/ 0 h 5153210"/>
              <a:gd name="connsiteX4" fmla="*/ 0 w 8386909"/>
              <a:gd name="connsiteY4" fmla="*/ 24 h 5153210"/>
              <a:gd name="connsiteX0" fmla="*/ 0 w 8386909"/>
              <a:gd name="connsiteY0" fmla="*/ 24 h 5153210"/>
              <a:gd name="connsiteX1" fmla="*/ 124779 w 8386909"/>
              <a:gd name="connsiteY1" fmla="*/ 5145449 h 5153210"/>
              <a:gd name="connsiteX2" fmla="*/ 6493790 w 8386909"/>
              <a:gd name="connsiteY2" fmla="*/ 5153210 h 5153210"/>
              <a:gd name="connsiteX3" fmla="*/ 8386909 w 8386909"/>
              <a:gd name="connsiteY3" fmla="*/ 0 h 5153210"/>
              <a:gd name="connsiteX4" fmla="*/ 0 w 8386909"/>
              <a:gd name="connsiteY4" fmla="*/ 24 h 5153210"/>
              <a:gd name="connsiteX0" fmla="*/ 0 w 8271043"/>
              <a:gd name="connsiteY0" fmla="*/ 0 h 5160947"/>
              <a:gd name="connsiteX1" fmla="*/ 8913 w 8271043"/>
              <a:gd name="connsiteY1" fmla="*/ 5153186 h 5160947"/>
              <a:gd name="connsiteX2" fmla="*/ 6377924 w 8271043"/>
              <a:gd name="connsiteY2" fmla="*/ 5160947 h 5160947"/>
              <a:gd name="connsiteX3" fmla="*/ 8271043 w 8271043"/>
              <a:gd name="connsiteY3" fmla="*/ 7737 h 5160947"/>
              <a:gd name="connsiteX4" fmla="*/ 0 w 8271043"/>
              <a:gd name="connsiteY4" fmla="*/ 0 h 5160947"/>
              <a:gd name="connsiteX0" fmla="*/ 0 w 8271043"/>
              <a:gd name="connsiteY0" fmla="*/ 0 h 5160947"/>
              <a:gd name="connsiteX1" fmla="*/ 8913 w 8271043"/>
              <a:gd name="connsiteY1" fmla="*/ 5153186 h 5160947"/>
              <a:gd name="connsiteX2" fmla="*/ 6119723 w 8271043"/>
              <a:gd name="connsiteY2" fmla="*/ 5160947 h 5160947"/>
              <a:gd name="connsiteX3" fmla="*/ 8271043 w 8271043"/>
              <a:gd name="connsiteY3" fmla="*/ 7737 h 5160947"/>
              <a:gd name="connsiteX4" fmla="*/ 0 w 8271043"/>
              <a:gd name="connsiteY4" fmla="*/ 0 h 516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1043" h="5160947">
                <a:moveTo>
                  <a:pt x="0" y="0"/>
                </a:moveTo>
                <a:lnTo>
                  <a:pt x="8913" y="5153186"/>
                </a:lnTo>
                <a:lnTo>
                  <a:pt x="6119723" y="5160947"/>
                </a:lnTo>
                <a:lnTo>
                  <a:pt x="8271043" y="773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5000">
                <a:schemeClr val="accent5"/>
              </a:gs>
              <a:gs pos="54000">
                <a:schemeClr val="accent2">
                  <a:alpha val="91000"/>
                </a:schemeClr>
              </a:gs>
              <a:gs pos="34000">
                <a:schemeClr val="accent3">
                  <a:alpha val="77000"/>
                </a:schemeClr>
              </a:gs>
              <a:gs pos="505">
                <a:srgbClr val="31A9EA"/>
              </a:gs>
              <a:gs pos="16000">
                <a:schemeClr val="accent4">
                  <a:alpha val="84000"/>
                </a:schemeClr>
              </a:gs>
              <a:gs pos="75000">
                <a:schemeClr val="accent1">
                  <a:alpha val="85000"/>
                </a:schemeClr>
              </a:gs>
            </a:gsLst>
            <a:lin ang="12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6191" y="1242794"/>
            <a:ext cx="6926984" cy="3241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 cap="all" spc="53" baseline="0">
                <a:solidFill>
                  <a:schemeClr val="bg1"/>
                </a:solidFill>
                <a:latin typeface="+mj-lt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6191" y="4556970"/>
            <a:ext cx="6926984" cy="9489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buNone/>
              <a:defRPr sz="2400" spc="-4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46191" y="6598101"/>
            <a:ext cx="5461219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190" y="5636015"/>
            <a:ext cx="974727" cy="9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37121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r="220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63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Cover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34" y="258718"/>
            <a:ext cx="11694133" cy="3607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247439" y="3866606"/>
            <a:ext cx="11694127" cy="2731495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2"/>
              </a:gs>
            </a:gsLst>
            <a:lin ang="1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2" name="Shape 1241"/>
          <p:cNvSpPr/>
          <p:nvPr/>
        </p:nvSpPr>
        <p:spPr>
          <a:xfrm rot="10800000">
            <a:off x="247433" y="246077"/>
            <a:ext cx="11694129" cy="3626025"/>
          </a:xfrm>
          <a:prstGeom prst="rect">
            <a:avLst/>
          </a:prstGeom>
          <a:gradFill>
            <a:gsLst>
              <a:gs pos="100000">
                <a:schemeClr val="tx1">
                  <a:alpha val="33000"/>
                </a:schemeClr>
              </a:gs>
              <a:gs pos="45000">
                <a:schemeClr val="tx1">
                  <a:alpha val="27000"/>
                </a:schemeClr>
              </a:gs>
              <a:gs pos="505">
                <a:schemeClr val="tx1">
                  <a:alpha val="37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6190" y="3640183"/>
            <a:ext cx="7713609" cy="15768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ts val="3333"/>
              </a:lnSpc>
              <a:buNone/>
              <a:defRPr sz="2933" cap="none" spc="53" baseline="0">
                <a:solidFill>
                  <a:schemeClr val="bg1">
                    <a:lumMod val="50000"/>
                  </a:schemeClr>
                </a:solidFill>
                <a:latin typeface="+mj-lt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6191" y="5489303"/>
            <a:ext cx="7713608" cy="9489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133" spc="-4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46191" y="6598101"/>
            <a:ext cx="5461219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247441" y="6441440"/>
            <a:ext cx="11694127" cy="169301"/>
          </a:xfrm>
          <a:prstGeom prst="rect">
            <a:avLst/>
          </a:prstGeom>
          <a:gradFill>
            <a:gsLst>
              <a:gs pos="75000">
                <a:schemeClr val="accent2"/>
              </a:gs>
              <a:gs pos="50000">
                <a:schemeClr val="accent3"/>
              </a:gs>
              <a:gs pos="0">
                <a:srgbClr val="31A9EA"/>
              </a:gs>
              <a:gs pos="25000">
                <a:schemeClr val="accent4"/>
              </a:gs>
              <a:gs pos="85000">
                <a:schemeClr val="accent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10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190" y="5636015"/>
            <a:ext cx="974727" cy="9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037"/>
          <p:cNvSpPr/>
          <p:nvPr/>
        </p:nvSpPr>
        <p:spPr>
          <a:xfrm>
            <a:off x="838199" y="5298283"/>
            <a:ext cx="77216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  <a:defRPr sz="3200"/>
            </a:pPr>
            <a:endParaRPr sz="1600" kern="0" dirty="0">
              <a:solidFill>
                <a:sysClr val="windowText" lastClr="000000"/>
              </a:solidFill>
              <a:latin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49680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White Cover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34" y="258718"/>
            <a:ext cx="11694133" cy="3607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0800000">
            <a:off x="247434" y="3866604"/>
            <a:ext cx="11694127" cy="2744136"/>
          </a:xfrm>
          <a:prstGeom prst="rect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2"/>
              </a:gs>
            </a:gsLst>
            <a:lin ang="1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2" name="Shape 1241"/>
          <p:cNvSpPr/>
          <p:nvPr/>
        </p:nvSpPr>
        <p:spPr>
          <a:xfrm rot="10800000">
            <a:off x="247433" y="246077"/>
            <a:ext cx="11694129" cy="3626025"/>
          </a:xfrm>
          <a:prstGeom prst="rect">
            <a:avLst/>
          </a:prstGeom>
          <a:gradFill>
            <a:gsLst>
              <a:gs pos="100000">
                <a:schemeClr val="tx1">
                  <a:alpha val="33000"/>
                </a:schemeClr>
              </a:gs>
              <a:gs pos="45000">
                <a:schemeClr val="tx1">
                  <a:alpha val="27000"/>
                </a:schemeClr>
              </a:gs>
              <a:gs pos="505">
                <a:schemeClr val="tx1">
                  <a:alpha val="37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6190" y="3640183"/>
            <a:ext cx="7713609" cy="15768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ts val="3333"/>
              </a:lnSpc>
              <a:buNone/>
              <a:defRPr sz="2933" cap="none" spc="53" baseline="0">
                <a:solidFill>
                  <a:schemeClr val="bg1">
                    <a:lumMod val="50000"/>
                  </a:schemeClr>
                </a:solidFill>
                <a:latin typeface="+mj-lt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6191" y="5489303"/>
            <a:ext cx="7713608" cy="9489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67"/>
              </a:lnSpc>
              <a:buNone/>
              <a:defRPr sz="2133" spc="-4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46191" y="6598101"/>
            <a:ext cx="5461219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pic>
        <p:nvPicPr>
          <p:cNvPr id="10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3774" y="5636015"/>
            <a:ext cx="974727" cy="9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1037"/>
          <p:cNvSpPr/>
          <p:nvPr/>
        </p:nvSpPr>
        <p:spPr>
          <a:xfrm>
            <a:off x="838199" y="5298283"/>
            <a:ext cx="77216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25400" tIns="25400" rIns="25400" bIns="25400" anchor="ctr"/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  <a:defRPr sz="3200"/>
            </a:pPr>
            <a:endParaRPr sz="1600" kern="0" dirty="0">
              <a:solidFill>
                <a:sysClr val="windowText" lastClr="000000"/>
              </a:solidFill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4" name="object 33"/>
          <p:cNvSpPr/>
          <p:nvPr/>
        </p:nvSpPr>
        <p:spPr>
          <a:xfrm>
            <a:off x="10966839" y="5636014"/>
            <a:ext cx="974727" cy="974727"/>
          </a:xfrm>
          <a:custGeom>
            <a:avLst/>
            <a:gdLst/>
            <a:ahLst/>
            <a:cxnLst/>
            <a:rect l="l" t="t" r="r" b="b"/>
            <a:pathLst>
              <a:path w="979170" h="979170">
                <a:moveTo>
                  <a:pt x="978916" y="978915"/>
                </a:moveTo>
                <a:lnTo>
                  <a:pt x="0" y="978915"/>
                </a:lnTo>
                <a:lnTo>
                  <a:pt x="0" y="0"/>
                </a:lnTo>
                <a:lnTo>
                  <a:pt x="978916" y="0"/>
                </a:lnTo>
                <a:lnTo>
                  <a:pt x="978916" y="978915"/>
                </a:lnTo>
                <a:close/>
              </a:path>
            </a:pathLst>
          </a:custGeom>
          <a:solidFill>
            <a:srgbClr val="53B84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3" name="Rectangle 72"/>
          <p:cNvSpPr/>
          <p:nvPr/>
        </p:nvSpPr>
        <p:spPr>
          <a:xfrm>
            <a:off x="247427" y="6441440"/>
            <a:ext cx="9701227" cy="169301"/>
          </a:xfrm>
          <a:prstGeom prst="rect">
            <a:avLst/>
          </a:prstGeom>
          <a:gradFill>
            <a:gsLst>
              <a:gs pos="75000">
                <a:schemeClr val="accent2"/>
              </a:gs>
              <a:gs pos="50000">
                <a:schemeClr val="accent3"/>
              </a:gs>
              <a:gs pos="0">
                <a:srgbClr val="31A9EA"/>
              </a:gs>
              <a:gs pos="25000">
                <a:schemeClr val="accent4"/>
              </a:gs>
              <a:gs pos="85000">
                <a:schemeClr val="accent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12192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963338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Blue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935788"/>
          </a:xfrm>
          <a:prstGeom prst="rect">
            <a:avLst/>
          </a:prstGeom>
        </p:spPr>
      </p:pic>
      <p:sp>
        <p:nvSpPr>
          <p:cNvPr id="14" name="Shape 1241"/>
          <p:cNvSpPr/>
          <p:nvPr/>
        </p:nvSpPr>
        <p:spPr>
          <a:xfrm rot="10800000">
            <a:off x="0" y="1"/>
            <a:ext cx="12192000" cy="6935788"/>
          </a:xfrm>
          <a:prstGeom prst="rect">
            <a:avLst/>
          </a:prstGeom>
          <a:gradFill>
            <a:gsLst>
              <a:gs pos="95000">
                <a:schemeClr val="accent5"/>
              </a:gs>
              <a:gs pos="54000">
                <a:schemeClr val="accent2">
                  <a:alpha val="91000"/>
                </a:schemeClr>
              </a:gs>
              <a:gs pos="34000">
                <a:schemeClr val="accent3">
                  <a:alpha val="77000"/>
                </a:schemeClr>
              </a:gs>
              <a:gs pos="505">
                <a:srgbClr val="31A9EA"/>
              </a:gs>
              <a:gs pos="16000">
                <a:schemeClr val="accent4">
                  <a:alpha val="84000"/>
                </a:schemeClr>
              </a:gs>
              <a:gs pos="75000">
                <a:schemeClr val="accent1">
                  <a:alpha val="85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Shape 4"/>
          <p:cNvSpPr>
            <a:spLocks noGrp="1"/>
          </p:cNvSpPr>
          <p:nvPr>
            <p:ph type="sldNum" sz="quarter" idx="2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pPr defTabSz="1219170">
              <a:defRPr/>
            </a:pPr>
            <a:fld id="{86CB4B4D-7CA3-9044-876B-883B54F8677D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>
              <a:ea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17084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1" y="1240779"/>
            <a:ext cx="6756619" cy="3241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 cap="all" spc="53" baseline="0">
                <a:solidFill>
                  <a:schemeClr val="bg1"/>
                </a:solidFill>
                <a:latin typeface="+mj-lt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4551" y="4554955"/>
            <a:ext cx="6756619" cy="9489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buNone/>
              <a:defRPr sz="2400" spc="-4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190" y="5636015"/>
            <a:ext cx="974727" cy="9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41590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Green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935788"/>
          </a:xfrm>
          <a:prstGeom prst="rect">
            <a:avLst/>
          </a:prstGeom>
        </p:spPr>
      </p:pic>
      <p:sp>
        <p:nvSpPr>
          <p:cNvPr id="15" name="Shape 1241"/>
          <p:cNvSpPr/>
          <p:nvPr/>
        </p:nvSpPr>
        <p:spPr>
          <a:xfrm>
            <a:off x="0" y="-1"/>
            <a:ext cx="12192000" cy="6935788"/>
          </a:xfrm>
          <a:prstGeom prst="rect">
            <a:avLst/>
          </a:prstGeom>
          <a:gradFill>
            <a:gsLst>
              <a:gs pos="97475">
                <a:schemeClr val="accent5"/>
              </a:gs>
              <a:gs pos="52000">
                <a:schemeClr val="accent2">
                  <a:alpha val="89000"/>
                </a:schemeClr>
              </a:gs>
              <a:gs pos="36000">
                <a:schemeClr val="accent3">
                  <a:alpha val="77000"/>
                </a:schemeClr>
              </a:gs>
              <a:gs pos="505">
                <a:srgbClr val="31A9EA"/>
              </a:gs>
              <a:gs pos="16000">
                <a:schemeClr val="accent4">
                  <a:alpha val="84000"/>
                </a:schemeClr>
              </a:gs>
              <a:gs pos="68000">
                <a:schemeClr val="accent1">
                  <a:alpha val="90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Shape 4"/>
          <p:cNvSpPr>
            <a:spLocks noGrp="1"/>
          </p:cNvSpPr>
          <p:nvPr>
            <p:ph type="sldNum" sz="quarter" idx="2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pPr defTabSz="1219170">
              <a:defRPr/>
            </a:pPr>
            <a:fld id="{86CB4B4D-7CA3-9044-876B-883B54F8677D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>
              <a:ea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17084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1" y="1240779"/>
            <a:ext cx="6756619" cy="3241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 cap="all" spc="53" baseline="0">
                <a:solidFill>
                  <a:schemeClr val="bg1"/>
                </a:solidFill>
                <a:latin typeface="+mj-lt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4551" y="4554955"/>
            <a:ext cx="6756619" cy="9489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buNone/>
              <a:defRPr sz="2400" spc="-4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190" y="5636015"/>
            <a:ext cx="974727" cy="9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552972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Yellow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935788"/>
          </a:xfrm>
          <a:prstGeom prst="rect">
            <a:avLst/>
          </a:prstGeom>
        </p:spPr>
      </p:pic>
      <p:sp>
        <p:nvSpPr>
          <p:cNvPr id="12" name="Shape 1241"/>
          <p:cNvSpPr/>
          <p:nvPr/>
        </p:nvSpPr>
        <p:spPr>
          <a:xfrm rot="10800000">
            <a:off x="0" y="1"/>
            <a:ext cx="12192000" cy="6935788"/>
          </a:xfrm>
          <a:prstGeom prst="rect">
            <a:avLst/>
          </a:prstGeom>
          <a:gradFill>
            <a:gsLst>
              <a:gs pos="25000">
                <a:schemeClr val="accent6">
                  <a:alpha val="86000"/>
                </a:schemeClr>
              </a:gs>
              <a:gs pos="0">
                <a:srgbClr val="F0B51C"/>
              </a:gs>
              <a:gs pos="81000">
                <a:schemeClr val="accent1">
                  <a:alpha val="91000"/>
                </a:schemeClr>
              </a:gs>
              <a:gs pos="53000">
                <a:schemeClr val="accent5">
                  <a:alpha val="89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Shape 4"/>
          <p:cNvSpPr>
            <a:spLocks noGrp="1"/>
          </p:cNvSpPr>
          <p:nvPr>
            <p:ph type="sldNum" sz="quarter" idx="2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pPr defTabSz="1219170">
              <a:defRPr/>
            </a:pPr>
            <a:fld id="{86CB4B4D-7CA3-9044-876B-883B54F8677D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>
              <a:ea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17084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1" y="1240779"/>
            <a:ext cx="6756619" cy="3241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 cap="all" spc="53" baseline="0">
                <a:solidFill>
                  <a:schemeClr val="bg1"/>
                </a:solidFill>
                <a:latin typeface="+mj-lt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4551" y="4554955"/>
            <a:ext cx="6756619" cy="9489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buNone/>
              <a:defRPr sz="2400" spc="-4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190" y="5636015"/>
            <a:ext cx="974727" cy="9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64683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ellowGreen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935788"/>
          </a:xfrm>
          <a:prstGeom prst="rect">
            <a:avLst/>
          </a:prstGeom>
        </p:spPr>
      </p:pic>
      <p:sp>
        <p:nvSpPr>
          <p:cNvPr id="14" name="Shape 1241"/>
          <p:cNvSpPr/>
          <p:nvPr/>
        </p:nvSpPr>
        <p:spPr>
          <a:xfrm>
            <a:off x="0" y="-1"/>
            <a:ext cx="12192000" cy="6935788"/>
          </a:xfrm>
          <a:prstGeom prst="rect">
            <a:avLst/>
          </a:prstGeom>
          <a:gradFill>
            <a:gsLst>
              <a:gs pos="95000">
                <a:schemeClr val="accent5"/>
              </a:gs>
              <a:gs pos="25000">
                <a:schemeClr val="accent6">
                  <a:alpha val="86000"/>
                </a:schemeClr>
              </a:gs>
              <a:gs pos="0">
                <a:srgbClr val="F0B51C"/>
              </a:gs>
              <a:gs pos="71000">
                <a:schemeClr val="accent1">
                  <a:alpha val="89000"/>
                </a:schemeClr>
              </a:gs>
              <a:gs pos="39000">
                <a:schemeClr val="accent5">
                  <a:alpha val="89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Shape 4"/>
          <p:cNvSpPr>
            <a:spLocks noGrp="1"/>
          </p:cNvSpPr>
          <p:nvPr>
            <p:ph type="sldNum" sz="quarter" idx="2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pPr defTabSz="1219170">
              <a:defRPr/>
            </a:pPr>
            <a:fld id="{86CB4B4D-7CA3-9044-876B-883B54F8677D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>
              <a:ea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17084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4551" y="1240779"/>
            <a:ext cx="6756619" cy="3241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 cap="all" spc="53" baseline="0">
                <a:solidFill>
                  <a:schemeClr val="bg1"/>
                </a:solidFill>
                <a:latin typeface="+mj-lt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4551" y="4554955"/>
            <a:ext cx="6756619" cy="9489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buNone/>
              <a:defRPr sz="2400" spc="-40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190" y="5636015"/>
            <a:ext cx="974727" cy="9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12548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4"/>
            <a:ext cx="12192000" cy="6854132"/>
          </a:xfrm>
          <a:prstGeom prst="rect">
            <a:avLst/>
          </a:prstGeom>
        </p:spPr>
      </p:pic>
      <p:sp>
        <p:nvSpPr>
          <p:cNvPr id="11" name="Shape 1241"/>
          <p:cNvSpPr/>
          <p:nvPr/>
        </p:nvSpPr>
        <p:spPr>
          <a:xfrm rot="10800000">
            <a:off x="0" y="-1"/>
            <a:ext cx="12192000" cy="6856065"/>
          </a:xfrm>
          <a:prstGeom prst="rect">
            <a:avLst/>
          </a:prstGeom>
          <a:gradFill>
            <a:gsLst>
              <a:gs pos="95000">
                <a:schemeClr val="accent5"/>
              </a:gs>
              <a:gs pos="54000">
                <a:schemeClr val="accent2">
                  <a:alpha val="91000"/>
                </a:schemeClr>
              </a:gs>
              <a:gs pos="34000">
                <a:schemeClr val="accent3">
                  <a:alpha val="77000"/>
                </a:schemeClr>
              </a:gs>
              <a:gs pos="505">
                <a:srgbClr val="31A9EA"/>
              </a:gs>
              <a:gs pos="16000">
                <a:schemeClr val="accent4">
                  <a:alpha val="84000"/>
                </a:schemeClr>
              </a:gs>
              <a:gs pos="75000">
                <a:schemeClr val="accent1">
                  <a:alpha val="85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2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pPr defTabSz="1219170">
              <a:defRPr/>
            </a:pPr>
            <a:fld id="{86CB4B4D-7CA3-9044-876B-883B54F8677D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>
              <a:ea typeface="Arial" panose="020B0604020202020204" pitchFamily="34" charset="0"/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17084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44551" y="998993"/>
            <a:ext cx="105029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947" y="4736695"/>
            <a:ext cx="1664107" cy="166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746043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1292"/>
            <a:ext cx="10527225" cy="1138317"/>
          </a:xfrm>
        </p:spPr>
        <p:txBody>
          <a:bodyPr/>
          <a:lstStyle>
            <a:lvl1pPr algn="ctr">
              <a:defRPr sz="37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  <p:pic>
        <p:nvPicPr>
          <p:cNvPr id="6" name="Picture 46" descr="NCR-BB-Alt-361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036" y="2386739"/>
            <a:ext cx="2270696" cy="227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6235701" y="2387601"/>
            <a:ext cx="2271184" cy="22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6235701" y="2389719"/>
            <a:ext cx="2273301" cy="2273300"/>
          </a:xfrm>
          <a:custGeom>
            <a:avLst/>
            <a:gdLst>
              <a:gd name="T0" fmla="*/ 0 w 3773"/>
              <a:gd name="T1" fmla="*/ 0 h 3778"/>
              <a:gd name="T2" fmla="*/ 0 w 3773"/>
              <a:gd name="T3" fmla="*/ 0 h 3778"/>
              <a:gd name="T4" fmla="*/ 3773 w 3773"/>
              <a:gd name="T5" fmla="*/ 0 h 3778"/>
              <a:gd name="T6" fmla="*/ 3773 w 3773"/>
              <a:gd name="T7" fmla="*/ 3778 h 3778"/>
              <a:gd name="T8" fmla="*/ 0 w 3773"/>
              <a:gd name="T9" fmla="*/ 3778 h 3778"/>
              <a:gd name="T10" fmla="*/ 0 w 3773"/>
              <a:gd name="T11" fmla="*/ 0 h 3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3" h="3778">
                <a:moveTo>
                  <a:pt x="0" y="0"/>
                </a:moveTo>
                <a:lnTo>
                  <a:pt x="0" y="0"/>
                </a:lnTo>
                <a:lnTo>
                  <a:pt x="3773" y="0"/>
                </a:lnTo>
                <a:lnTo>
                  <a:pt x="3773" y="3778"/>
                </a:lnTo>
                <a:lnTo>
                  <a:pt x="0" y="3778"/>
                </a:lnTo>
                <a:lnTo>
                  <a:pt x="0" y="0"/>
                </a:lnTo>
                <a:close/>
              </a:path>
            </a:pathLst>
          </a:custGeom>
          <a:solidFill>
            <a:srgbClr val="4FBD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740525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x3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8236030" y="1536701"/>
            <a:ext cx="3455725" cy="664633"/>
          </a:xfrm>
          <a:prstGeom prst="rect">
            <a:avLst/>
          </a:prstGeom>
          <a:solidFill>
            <a:schemeClr val="accent4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542164" y="1536701"/>
            <a:ext cx="3455725" cy="664633"/>
          </a:xfrm>
          <a:prstGeom prst="rect">
            <a:avLst/>
          </a:prstGeom>
          <a:solidFill>
            <a:schemeClr val="accent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844608" y="1536701"/>
            <a:ext cx="3455725" cy="664633"/>
          </a:xfrm>
          <a:prstGeom prst="rect">
            <a:avLst/>
          </a:prstGeom>
          <a:solidFill>
            <a:schemeClr val="accent1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44549" y="2203678"/>
            <a:ext cx="3455785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551709" y="2203678"/>
            <a:ext cx="3455785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229133" y="2203678"/>
            <a:ext cx="3455785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20566584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+ txt box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44546" y="1536000"/>
            <a:ext cx="5363004" cy="4498133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485295" y="1536701"/>
            <a:ext cx="5006400" cy="664633"/>
          </a:xfrm>
          <a:prstGeom prst="rect">
            <a:avLst/>
          </a:prstGeom>
          <a:solidFill>
            <a:schemeClr val="accent1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485296" y="2203678"/>
            <a:ext cx="5006400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246387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ni_city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" r="2517"/>
          <a:stretch/>
        </p:blipFill>
        <p:spPr>
          <a:xfrm>
            <a:off x="1" y="-16294"/>
            <a:ext cx="12192000" cy="689059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7749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rge imag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32884" y="506402"/>
            <a:ext cx="11053233" cy="5553589"/>
          </a:xfrm>
          <a:prstGeom prst="rect">
            <a:avLst/>
          </a:prstGeom>
        </p:spPr>
        <p:txBody>
          <a:bodyPr rIns="1836000" anchor="ctr"/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44552" y="1597433"/>
            <a:ext cx="3552545" cy="3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/>
          <a:lstStyle>
            <a:lvl1pPr marL="0" indent="0">
              <a:lnSpc>
                <a:spcPct val="100000"/>
              </a:lnSpc>
              <a:buFontTx/>
              <a:buNone/>
              <a:defRPr sz="2133" spc="-67" baseline="0">
                <a:solidFill>
                  <a:schemeClr val="bg1"/>
                </a:solidFill>
              </a:defRPr>
            </a:lvl1pPr>
            <a:lvl2pPr marL="226478" indent="-226478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867">
                <a:solidFill>
                  <a:schemeClr val="bg1"/>
                </a:solidFill>
              </a:defRPr>
            </a:lvl2pPr>
            <a:lvl3pPr marL="452955" indent="-226478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690016" indent="-237061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333">
                <a:solidFill>
                  <a:schemeClr val="bg1"/>
                </a:solidFill>
              </a:defRPr>
            </a:lvl4pPr>
            <a:lvl5pPr marL="916494" indent="-226478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-3317903" y="3317902"/>
            <a:ext cx="6858000" cy="222196"/>
          </a:xfrm>
          <a:prstGeom prst="rect">
            <a:avLst/>
          </a:prstGeom>
          <a:gradFill flip="none" rotWithShape="1">
            <a:gsLst>
              <a:gs pos="41000">
                <a:srgbClr val="54B948"/>
              </a:gs>
              <a:gs pos="99000">
                <a:srgbClr val="0099BF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4066372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harts graphs layou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6"/>
          </p:nvPr>
        </p:nvSpPr>
        <p:spPr>
          <a:xfrm>
            <a:off x="844545" y="1536000"/>
            <a:ext cx="2020800" cy="202080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>
            <a:noAutofit/>
          </a:bodyPr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solidFill>
                  <a:schemeClr val="bg1"/>
                </a:solidFill>
              </a:defRPr>
            </a:lvl1pPr>
            <a:lvl2pPr marL="230712" indent="0">
              <a:buNone/>
              <a:defRPr sz="1400">
                <a:solidFill>
                  <a:schemeClr val="bg1"/>
                </a:solidFill>
              </a:defRPr>
            </a:lvl2pPr>
            <a:lvl3pPr marL="121917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3"/>
          <p:cNvSpPr>
            <a:spLocks noGrp="1" noChangeAspect="1"/>
          </p:cNvSpPr>
          <p:nvPr>
            <p:ph type="body" sz="quarter" idx="17"/>
          </p:nvPr>
        </p:nvSpPr>
        <p:spPr>
          <a:xfrm>
            <a:off x="844545" y="3551324"/>
            <a:ext cx="2020800" cy="2020800"/>
          </a:xfrm>
          <a:prstGeom prst="rect">
            <a:avLst/>
          </a:prstGeom>
          <a:solidFill>
            <a:schemeClr val="accent4"/>
          </a:solidFill>
        </p:spPr>
        <p:txBody>
          <a:bodyPr lIns="91440" tIns="91440" rIns="91440">
            <a:noAutofit/>
          </a:bodyPr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solidFill>
                  <a:schemeClr val="bg1"/>
                </a:solidFill>
              </a:defRPr>
            </a:lvl1pPr>
            <a:lvl2pPr marL="230712" indent="0">
              <a:buNone/>
              <a:defRPr sz="1400">
                <a:solidFill>
                  <a:schemeClr val="bg1"/>
                </a:solidFill>
              </a:defRPr>
            </a:lvl2pPr>
            <a:lvl3pPr marL="121917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2876639" y="1543051"/>
            <a:ext cx="9095223" cy="40407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-3317903" y="3317902"/>
            <a:ext cx="6858000" cy="222196"/>
          </a:xfrm>
          <a:prstGeom prst="rect">
            <a:avLst/>
          </a:prstGeom>
          <a:gradFill flip="none" rotWithShape="1">
            <a:gsLst>
              <a:gs pos="41000">
                <a:srgbClr val="54B948"/>
              </a:gs>
              <a:gs pos="99000">
                <a:srgbClr val="0099BF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20581487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x4 editable txt box +pic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44545" y="1536000"/>
            <a:ext cx="2274907" cy="2267032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/>
          <a:lstStyle>
            <a:lvl1pPr marL="143996" indent="-143996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57" indent="-226478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339945" y="1536000"/>
            <a:ext cx="2256000" cy="2267032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8305732" y="1536000"/>
            <a:ext cx="2256000" cy="2267032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5810332" y="3803032"/>
            <a:ext cx="2256000" cy="2224683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844545" y="3792000"/>
            <a:ext cx="2274907" cy="2235715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807844" y="1536000"/>
            <a:ext cx="2258488" cy="2267032"/>
          </a:xfrm>
          <a:prstGeom prst="rect">
            <a:avLst/>
          </a:prstGeom>
          <a:solidFill>
            <a:schemeClr val="accent3"/>
          </a:solidFill>
        </p:spPr>
        <p:txBody>
          <a:bodyPr lIns="91440" tIns="91440" rIns="91440"/>
          <a:lstStyle>
            <a:lvl1pPr marL="143996" indent="-143996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57" indent="-226478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3336892" y="3803032"/>
            <a:ext cx="2256000" cy="2256000"/>
          </a:xfrm>
          <a:prstGeom prst="rect">
            <a:avLst/>
          </a:prstGeom>
          <a:solidFill>
            <a:schemeClr val="accent2"/>
          </a:solidFill>
        </p:spPr>
        <p:txBody>
          <a:bodyPr lIns="91440" tIns="91440" rIns="91440"/>
          <a:lstStyle>
            <a:lvl1pPr marL="143996" indent="-143996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57" indent="-226478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8300191" y="3803032"/>
            <a:ext cx="2261541" cy="2256000"/>
          </a:xfrm>
          <a:prstGeom prst="rect">
            <a:avLst/>
          </a:prstGeom>
          <a:solidFill>
            <a:schemeClr val="accent4"/>
          </a:solidFill>
        </p:spPr>
        <p:txBody>
          <a:bodyPr lIns="91440" tIns="91440" rIns="91440"/>
          <a:lstStyle>
            <a:lvl1pPr marL="143996" indent="-143996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57" indent="-226478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201662421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1085"/>
            <a:ext cx="5638800" cy="1325033"/>
          </a:xfrm>
        </p:spPr>
        <p:txBody>
          <a:bodyPr anchor="b" anchorCtr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NCR – Confidential - Use and Disclose Solely Pursuant to Company Instructions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477000" y="1"/>
            <a:ext cx="5715000" cy="22309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477000" y="2320413"/>
            <a:ext cx="5715000" cy="22309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477000" y="4627715"/>
            <a:ext cx="5715000" cy="22309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838200" y="2244076"/>
            <a:ext cx="5638800" cy="4194824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38200" y="1534300"/>
            <a:ext cx="5638801" cy="70977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400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100459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1085"/>
            <a:ext cx="5344584" cy="1325033"/>
          </a:xfrm>
        </p:spPr>
        <p:txBody>
          <a:bodyPr anchor="b" anchorCtr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NCR – Confidential - Use and Disclose Solely Pursuant to Company Instructions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838200" y="2244076"/>
            <a:ext cx="5344584" cy="4194824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38199" y="1534300"/>
            <a:ext cx="5344585" cy="70977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400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82784" y="0"/>
            <a:ext cx="600921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7385814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4708" y="701269"/>
            <a:ext cx="5625939" cy="1325033"/>
          </a:xfrm>
        </p:spPr>
        <p:txBody>
          <a:bodyPr anchor="b" anchorCtr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NCR – Confidential - Use and Disclose Solely Pursuant to Company Instructions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6284708" y="2744260"/>
            <a:ext cx="5625939" cy="385384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284707" y="2034484"/>
            <a:ext cx="5625940" cy="70977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400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844552" y="1145118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2485782" y="1145118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4127013" y="1145118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844552" y="2801979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2485782" y="2801979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4127013" y="2801979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844552" y="4448421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40"/>
          </p:nvPr>
        </p:nvSpPr>
        <p:spPr>
          <a:xfrm>
            <a:off x="2485782" y="4448421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4127013" y="4448421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7248809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8799" y="152629"/>
            <a:ext cx="5321848" cy="1325033"/>
          </a:xfrm>
        </p:spPr>
        <p:txBody>
          <a:bodyPr anchor="b" anchorCtr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799" y="6598101"/>
            <a:ext cx="177934" cy="22570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77269" y="6598101"/>
            <a:ext cx="4114800" cy="259900"/>
          </a:xfrm>
        </p:spPr>
        <p:txBody>
          <a:bodyPr/>
          <a:lstStyle/>
          <a:p>
            <a:r>
              <a:rPr lang="en-US"/>
              <a:t>NCR – Confidential - Use and Disclose Solely Pursuant to Company Instructions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6588799" y="2195619"/>
            <a:ext cx="5321848" cy="4276301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588798" y="1485844"/>
            <a:ext cx="5321849" cy="70977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400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" y="0"/>
            <a:ext cx="359621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016150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6721"/>
            <a:ext cx="10972801" cy="90011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4433"/>
            <a:ext cx="10972801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538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435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- subhead -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38199" y="1092201"/>
            <a:ext cx="11012948" cy="5715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667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5"/>
          </p:nvPr>
        </p:nvSpPr>
        <p:spPr>
          <a:xfrm>
            <a:off x="838201" y="1663700"/>
            <a:ext cx="11013017" cy="46947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21325530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26092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r="220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3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2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424913" y="1536701"/>
            <a:ext cx="5195588" cy="664633"/>
          </a:xfrm>
          <a:prstGeom prst="rect">
            <a:avLst/>
          </a:prstGeom>
          <a:solidFill>
            <a:schemeClr val="accent1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844549" y="1536701"/>
            <a:ext cx="5195588" cy="664633"/>
          </a:xfrm>
          <a:prstGeom prst="rect">
            <a:avLst/>
          </a:prstGeom>
          <a:solidFill>
            <a:schemeClr val="accent1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44549" y="2203678"/>
            <a:ext cx="5195588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425115" y="2203678"/>
            <a:ext cx="5195588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51470228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3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8236030" y="1536701"/>
            <a:ext cx="3455725" cy="664633"/>
          </a:xfrm>
          <a:prstGeom prst="rect">
            <a:avLst/>
          </a:prstGeom>
          <a:solidFill>
            <a:schemeClr val="accent4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542164" y="1536701"/>
            <a:ext cx="3455725" cy="664633"/>
          </a:xfrm>
          <a:prstGeom prst="rect">
            <a:avLst/>
          </a:prstGeom>
          <a:solidFill>
            <a:schemeClr val="accent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844608" y="1536701"/>
            <a:ext cx="3455725" cy="664633"/>
          </a:xfrm>
          <a:prstGeom prst="rect">
            <a:avLst/>
          </a:prstGeom>
          <a:solidFill>
            <a:schemeClr val="accent1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44549" y="2203678"/>
            <a:ext cx="3455785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551709" y="2203678"/>
            <a:ext cx="3455785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229133" y="2203678"/>
            <a:ext cx="3455785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10993204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4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844549" y="1536001"/>
            <a:ext cx="2583376" cy="664633"/>
          </a:xfrm>
          <a:prstGeom prst="rect">
            <a:avLst/>
          </a:prstGeom>
          <a:solidFill>
            <a:schemeClr val="accent1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67" b="1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623088" y="1536001"/>
            <a:ext cx="2583376" cy="664633"/>
          </a:xfrm>
          <a:prstGeom prst="rect">
            <a:avLst/>
          </a:prstGeom>
          <a:solidFill>
            <a:schemeClr val="accent2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365571" y="1536001"/>
            <a:ext cx="2583376" cy="664633"/>
          </a:xfrm>
          <a:prstGeom prst="rect">
            <a:avLst/>
          </a:prstGeom>
          <a:solidFill>
            <a:schemeClr val="accent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9108052" y="1536001"/>
            <a:ext cx="2583376" cy="664633"/>
          </a:xfrm>
          <a:prstGeom prst="rect">
            <a:avLst/>
          </a:prstGeom>
          <a:solidFill>
            <a:schemeClr val="accent4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67" b="1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844549" y="2203678"/>
            <a:ext cx="2583377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867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467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467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623089" y="2203678"/>
            <a:ext cx="2583377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defRPr sz="1867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defRPr sz="1600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defRPr sz="1467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defRPr sz="1467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2"/>
              </a:buClr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366289" y="2203678"/>
            <a:ext cx="2583377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867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600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467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467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3"/>
              </a:buClr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9108052" y="2203678"/>
            <a:ext cx="2583377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867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600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467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467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>
                <a:schemeClr val="accent4"/>
              </a:buClr>
              <a:defRPr sz="14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358590164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txt box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844546" y="1536000"/>
            <a:ext cx="5363004" cy="4498133"/>
          </a:xfrm>
          <a:prstGeom prst="rect">
            <a:avLst/>
          </a:prstGeom>
        </p:spPr>
        <p:txBody>
          <a:bodyPr/>
          <a:lstStyle>
            <a:lvl1pPr marL="0" marR="0" indent="0" algn="ctr" defTabSz="609585" rtl="0" eaLnBrk="1" fontAlgn="auto" latinLnBrk="0" hangingPunct="1">
              <a:lnSpc>
                <a:spcPts val="3307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6485295" y="1536701"/>
            <a:ext cx="5006400" cy="664633"/>
          </a:xfrm>
          <a:prstGeom prst="rect">
            <a:avLst/>
          </a:prstGeom>
          <a:solidFill>
            <a:schemeClr val="accent1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ts val="2373"/>
              </a:lnSpc>
              <a:spcBef>
                <a:spcPts val="0"/>
              </a:spcBef>
              <a:buNone/>
              <a:defRPr sz="2133" b="1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485296" y="2203678"/>
            <a:ext cx="5006400" cy="3841521"/>
          </a:xfrm>
          <a:prstGeom prst="rect">
            <a:avLst/>
          </a:prstGeom>
          <a:solidFill>
            <a:schemeClr val="bg2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2133">
                <a:solidFill>
                  <a:schemeClr val="tx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867">
                <a:solidFill>
                  <a:schemeClr val="tx2"/>
                </a:solidFill>
              </a:defRPr>
            </a:lvl2pPr>
            <a:lvl3pPr marL="599985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3pPr>
            <a:lvl4pPr marL="825579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4pPr>
            <a:lvl5pPr marL="1055974" indent="-191995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28338796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844544" y="1290085"/>
            <a:ext cx="10950507" cy="42936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9846834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imag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32884" y="506402"/>
            <a:ext cx="11053233" cy="5553589"/>
          </a:xfrm>
          <a:prstGeom prst="rect">
            <a:avLst/>
          </a:prstGeom>
        </p:spPr>
        <p:txBody>
          <a:bodyPr rIns="1836000" anchor="ctr"/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44552" y="1597433"/>
            <a:ext cx="3552545" cy="3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08000" tIns="108000" rIns="108000"/>
          <a:lstStyle>
            <a:lvl1pPr marL="0" indent="0">
              <a:lnSpc>
                <a:spcPct val="100000"/>
              </a:lnSpc>
              <a:buFontTx/>
              <a:buNone/>
              <a:defRPr sz="2133" spc="-67" baseline="0">
                <a:solidFill>
                  <a:schemeClr val="bg1"/>
                </a:solidFill>
              </a:defRPr>
            </a:lvl1pPr>
            <a:lvl2pPr marL="226478" indent="-226478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867">
                <a:solidFill>
                  <a:schemeClr val="bg1"/>
                </a:solidFill>
              </a:defRPr>
            </a:lvl2pPr>
            <a:lvl3pPr marL="452955" indent="-226478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600">
                <a:solidFill>
                  <a:schemeClr val="bg1"/>
                </a:solidFill>
              </a:defRPr>
            </a:lvl3pPr>
            <a:lvl4pPr marL="690016" indent="-237061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333">
                <a:solidFill>
                  <a:schemeClr val="bg1"/>
                </a:solidFill>
              </a:defRPr>
            </a:lvl4pPr>
            <a:lvl5pPr marL="916494" indent="-226478">
              <a:lnSpc>
                <a:spcPct val="100000"/>
              </a:lnSpc>
              <a:buClr>
                <a:schemeClr val="bg1"/>
              </a:buClr>
              <a:buFont typeface="Wingdings" pitchFamily="2" charset="2"/>
              <a:buChar char="§"/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-3317903" y="3317902"/>
            <a:ext cx="6858000" cy="222196"/>
          </a:xfrm>
          <a:prstGeom prst="rect">
            <a:avLst/>
          </a:prstGeom>
          <a:gradFill flip="none" rotWithShape="1">
            <a:gsLst>
              <a:gs pos="41000">
                <a:srgbClr val="54B948"/>
              </a:gs>
              <a:gs pos="99000">
                <a:srgbClr val="0099BF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16237745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s graphs layou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 noChangeAspect="1"/>
          </p:cNvSpPr>
          <p:nvPr>
            <p:ph type="body" sz="quarter" idx="16"/>
          </p:nvPr>
        </p:nvSpPr>
        <p:spPr>
          <a:xfrm>
            <a:off x="844545" y="1536000"/>
            <a:ext cx="2020800" cy="202080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>
            <a:noAutofit/>
          </a:bodyPr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solidFill>
                  <a:schemeClr val="bg1"/>
                </a:solidFill>
              </a:defRPr>
            </a:lvl1pPr>
            <a:lvl2pPr marL="230712" indent="0">
              <a:buNone/>
              <a:defRPr sz="1400">
                <a:solidFill>
                  <a:schemeClr val="bg1"/>
                </a:solidFill>
              </a:defRPr>
            </a:lvl2pPr>
            <a:lvl3pPr marL="121917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3"/>
          <p:cNvSpPr>
            <a:spLocks noGrp="1" noChangeAspect="1"/>
          </p:cNvSpPr>
          <p:nvPr>
            <p:ph type="body" sz="quarter" idx="17"/>
          </p:nvPr>
        </p:nvSpPr>
        <p:spPr>
          <a:xfrm>
            <a:off x="844545" y="3551324"/>
            <a:ext cx="2020800" cy="2020800"/>
          </a:xfrm>
          <a:prstGeom prst="rect">
            <a:avLst/>
          </a:prstGeom>
          <a:solidFill>
            <a:schemeClr val="accent4"/>
          </a:solidFill>
        </p:spPr>
        <p:txBody>
          <a:bodyPr lIns="91440" tIns="91440" rIns="91440">
            <a:noAutofit/>
          </a:bodyPr>
          <a:lstStyle>
            <a:lvl1pPr marL="0" indent="0">
              <a:lnSpc>
                <a:spcPts val="1667"/>
              </a:lnSpc>
              <a:spcBef>
                <a:spcPts val="0"/>
              </a:spcBef>
              <a:buNone/>
              <a:defRPr sz="1333">
                <a:solidFill>
                  <a:schemeClr val="bg1"/>
                </a:solidFill>
              </a:defRPr>
            </a:lvl1pPr>
            <a:lvl2pPr marL="230712" indent="0">
              <a:buNone/>
              <a:defRPr sz="1400">
                <a:solidFill>
                  <a:schemeClr val="bg1"/>
                </a:solidFill>
              </a:defRPr>
            </a:lvl2pPr>
            <a:lvl3pPr marL="1219170" indent="0">
              <a:buNone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2876639" y="1543051"/>
            <a:ext cx="9095223" cy="404071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-3317903" y="3317902"/>
            <a:ext cx="6858000" cy="222196"/>
          </a:xfrm>
          <a:prstGeom prst="rect">
            <a:avLst/>
          </a:prstGeom>
          <a:gradFill flip="none" rotWithShape="1">
            <a:gsLst>
              <a:gs pos="41000">
                <a:srgbClr val="54B948"/>
              </a:gs>
              <a:gs pos="99000">
                <a:srgbClr val="0099BF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2379749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4 editable txt box +pic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844545" y="1536000"/>
            <a:ext cx="2274907" cy="2267032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/>
          <a:lstStyle>
            <a:lvl1pPr marL="143996" indent="-143996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57" indent="-226478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339945" y="1536000"/>
            <a:ext cx="2256000" cy="2267032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Picture Placeholder 19"/>
          <p:cNvSpPr>
            <a:spLocks noGrp="1"/>
          </p:cNvSpPr>
          <p:nvPr>
            <p:ph type="pic" sz="quarter" idx="21"/>
          </p:nvPr>
        </p:nvSpPr>
        <p:spPr>
          <a:xfrm>
            <a:off x="8305732" y="1536000"/>
            <a:ext cx="2256000" cy="2267032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5810332" y="3803032"/>
            <a:ext cx="2256000" cy="2224683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844545" y="3792000"/>
            <a:ext cx="2274907" cy="2235715"/>
          </a:xfrm>
          <a:prstGeom prst="rect">
            <a:avLst/>
          </a:prstGeom>
        </p:spPr>
        <p:txBody>
          <a:bodyPr tIns="46800" bIns="46800" anchor="t"/>
          <a:lstStyle>
            <a:lvl1pPr marL="0" indent="0" algn="ctr">
              <a:lnSpc>
                <a:spcPts val="1840"/>
              </a:lnSpc>
              <a:buNone/>
              <a:defRPr sz="14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5807844" y="1536000"/>
            <a:ext cx="2258488" cy="2267032"/>
          </a:xfrm>
          <a:prstGeom prst="rect">
            <a:avLst/>
          </a:prstGeom>
          <a:solidFill>
            <a:schemeClr val="accent3"/>
          </a:solidFill>
        </p:spPr>
        <p:txBody>
          <a:bodyPr lIns="91440" tIns="91440" rIns="91440"/>
          <a:lstStyle>
            <a:lvl1pPr marL="143996" indent="-143996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57" indent="-226478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3336892" y="3803032"/>
            <a:ext cx="2256000" cy="2256000"/>
          </a:xfrm>
          <a:prstGeom prst="rect">
            <a:avLst/>
          </a:prstGeom>
          <a:solidFill>
            <a:schemeClr val="accent2"/>
          </a:solidFill>
        </p:spPr>
        <p:txBody>
          <a:bodyPr lIns="91440" tIns="91440" rIns="91440"/>
          <a:lstStyle>
            <a:lvl1pPr marL="143996" indent="-143996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57" indent="-226478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8300191" y="3803032"/>
            <a:ext cx="2261541" cy="2256000"/>
          </a:xfrm>
          <a:prstGeom prst="rect">
            <a:avLst/>
          </a:prstGeom>
          <a:solidFill>
            <a:schemeClr val="accent4"/>
          </a:solidFill>
        </p:spPr>
        <p:txBody>
          <a:bodyPr lIns="91440" tIns="91440" rIns="91440"/>
          <a:lstStyle>
            <a:lvl1pPr marL="143996" indent="-143996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333">
                <a:solidFill>
                  <a:schemeClr val="bg1"/>
                </a:solidFill>
              </a:defRPr>
            </a:lvl1pPr>
            <a:lvl2pPr marL="376757" indent="-226478">
              <a:lnSpc>
                <a:spcPts val="1733"/>
              </a:lnSpc>
              <a:spcBef>
                <a:spcPts val="0"/>
              </a:spcBef>
              <a:buClr>
                <a:schemeClr val="bg1"/>
              </a:buClr>
              <a:defRPr sz="1067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42424279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1085"/>
            <a:ext cx="5638800" cy="1325033"/>
          </a:xfrm>
        </p:spPr>
        <p:txBody>
          <a:bodyPr anchor="b" anchorCtr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NCR – Confidential - Use and Disclose Solely Pursuant to Company Instructions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477000" y="1"/>
            <a:ext cx="5715000" cy="22309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477000" y="2320413"/>
            <a:ext cx="5715000" cy="22309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477000" y="4627715"/>
            <a:ext cx="5715000" cy="22309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838200" y="2244076"/>
            <a:ext cx="5638800" cy="4194824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38200" y="1534300"/>
            <a:ext cx="5638801" cy="70977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400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067557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1085"/>
            <a:ext cx="5344584" cy="1325033"/>
          </a:xfrm>
        </p:spPr>
        <p:txBody>
          <a:bodyPr anchor="b" anchorCtr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NCR – Confidential - Use and Disclose Solely Pursuant to Company Instructions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838200" y="2244076"/>
            <a:ext cx="5344584" cy="4194824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38199" y="1534300"/>
            <a:ext cx="5344585" cy="70977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400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82784" y="0"/>
            <a:ext cx="600921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00986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2281"/>
          <a:stretch/>
        </p:blipFill>
        <p:spPr bwMode="auto">
          <a:xfrm>
            <a:off x="1" y="-9525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6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4708" y="701269"/>
            <a:ext cx="5625939" cy="1325033"/>
          </a:xfrm>
        </p:spPr>
        <p:txBody>
          <a:bodyPr anchor="b" anchorCtr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NCR – Confidential - Use and Disclose Solely Pursuant to Company Instructions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6284708" y="2744260"/>
            <a:ext cx="5625939" cy="3853840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284707" y="2034484"/>
            <a:ext cx="5625940" cy="70977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400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844552" y="1145118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2485782" y="1145118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35"/>
          </p:nvPr>
        </p:nvSpPr>
        <p:spPr>
          <a:xfrm>
            <a:off x="4127013" y="1145118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6"/>
          </p:nvPr>
        </p:nvSpPr>
        <p:spPr>
          <a:xfrm>
            <a:off x="844552" y="2801979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2485782" y="2801979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8"/>
          </p:nvPr>
        </p:nvSpPr>
        <p:spPr>
          <a:xfrm>
            <a:off x="4127013" y="2801979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9"/>
          </p:nvPr>
        </p:nvSpPr>
        <p:spPr>
          <a:xfrm>
            <a:off x="844552" y="4448421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40"/>
          </p:nvPr>
        </p:nvSpPr>
        <p:spPr>
          <a:xfrm>
            <a:off x="2485782" y="4448421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4127013" y="4448421"/>
            <a:ext cx="1568449" cy="1587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851419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8799" y="152629"/>
            <a:ext cx="5321848" cy="1325033"/>
          </a:xfrm>
        </p:spPr>
        <p:txBody>
          <a:bodyPr anchor="b" anchorCtr="0"/>
          <a:lstStyle>
            <a:lvl1pPr>
              <a:lnSpc>
                <a:spcPts val="3200"/>
              </a:lnSpc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799" y="6598101"/>
            <a:ext cx="177934" cy="225703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77269" y="6598101"/>
            <a:ext cx="4114800" cy="259900"/>
          </a:xfrm>
        </p:spPr>
        <p:txBody>
          <a:bodyPr/>
          <a:lstStyle/>
          <a:p>
            <a:r>
              <a:rPr lang="en-US"/>
              <a:t>NCR – Confidential - Use and Disclose Solely Pursuant to Company Instructions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6"/>
          </p:nvPr>
        </p:nvSpPr>
        <p:spPr>
          <a:xfrm>
            <a:off x="6588799" y="2195619"/>
            <a:ext cx="5321848" cy="4276301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588798" y="1485844"/>
            <a:ext cx="5321849" cy="70977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400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" y="0"/>
            <a:ext cx="359621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0947586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NCR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5E75599-F226-4498-B6FE-C5B74A81B2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38199" y="1092201"/>
            <a:ext cx="11012948" cy="5715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667" kern="1200" spc="-40" dirty="0">
                <a:solidFill>
                  <a:schemeClr val="accent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6792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dient_Pictur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hape 1241"/>
          <p:cNvSpPr/>
          <p:nvPr/>
        </p:nvSpPr>
        <p:spPr>
          <a:xfrm rot="10800000">
            <a:off x="-1" y="0"/>
            <a:ext cx="12192000" cy="6856059"/>
          </a:xfrm>
          <a:prstGeom prst="rect">
            <a:avLst/>
          </a:prstGeom>
          <a:gradFill>
            <a:gsLst>
              <a:gs pos="95000">
                <a:schemeClr val="accent5">
                  <a:alpha val="98000"/>
                </a:schemeClr>
              </a:gs>
              <a:gs pos="54000">
                <a:schemeClr val="accent2">
                  <a:alpha val="91000"/>
                </a:schemeClr>
              </a:gs>
              <a:gs pos="34000">
                <a:schemeClr val="accent3">
                  <a:alpha val="69000"/>
                </a:schemeClr>
              </a:gs>
              <a:gs pos="505">
                <a:srgbClr val="31A9EA"/>
              </a:gs>
              <a:gs pos="16000">
                <a:schemeClr val="accent4">
                  <a:alpha val="77000"/>
                </a:schemeClr>
              </a:gs>
              <a:gs pos="75000">
                <a:schemeClr val="accent1">
                  <a:alpha val="85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NCR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5E75599-F226-4498-B6FE-C5B74A81B2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38199" y="1092201"/>
            <a:ext cx="11012948" cy="5715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FontTx/>
              <a:buNone/>
              <a:defRPr lang="en-US" sz="2667" kern="1200" spc="-40" dirty="0">
                <a:solidFill>
                  <a:schemeClr val="bg1"/>
                </a:solidFill>
                <a:latin typeface="Raleway ExtraBold" panose="020B0903030101060003" pitchFamily="34" charset="0"/>
                <a:ea typeface="ＭＳ Ｐゴシック" charset="0"/>
                <a:cs typeface="ＭＳ Ｐゴシック" charset="0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marL="0" lvl="0" indent="0" algn="l" defTabSz="609585" rtl="0" eaLnBrk="1" fontAlgn="base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>
                <a:srgbClr val="54B948"/>
              </a:buClr>
              <a:buSzPct val="100000"/>
              <a:buFontTx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4507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4"/>
            <a:ext cx="12192000" cy="6854132"/>
          </a:xfrm>
          <a:prstGeom prst="rect">
            <a:avLst/>
          </a:prstGeom>
        </p:spPr>
      </p:pic>
      <p:sp>
        <p:nvSpPr>
          <p:cNvPr id="12" name="Shape 1241"/>
          <p:cNvSpPr/>
          <p:nvPr/>
        </p:nvSpPr>
        <p:spPr>
          <a:xfrm rot="10800000">
            <a:off x="0" y="-3"/>
            <a:ext cx="12192000" cy="6856065"/>
          </a:xfrm>
          <a:prstGeom prst="rect">
            <a:avLst/>
          </a:prstGeom>
          <a:gradFill>
            <a:gsLst>
              <a:gs pos="95000">
                <a:schemeClr val="accent5"/>
              </a:gs>
              <a:gs pos="54000">
                <a:schemeClr val="accent2">
                  <a:alpha val="91000"/>
                </a:schemeClr>
              </a:gs>
              <a:gs pos="34000">
                <a:schemeClr val="accent3">
                  <a:alpha val="77000"/>
                </a:schemeClr>
              </a:gs>
              <a:gs pos="505">
                <a:srgbClr val="31A9EA"/>
              </a:gs>
              <a:gs pos="16000">
                <a:schemeClr val="accent4">
                  <a:alpha val="84000"/>
                </a:schemeClr>
              </a:gs>
              <a:gs pos="75000">
                <a:schemeClr val="accent1">
                  <a:alpha val="85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6191" y="1242794"/>
            <a:ext cx="6926984" cy="3241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 cap="all" spc="53" baseline="0">
                <a:solidFill>
                  <a:schemeClr val="bg1"/>
                </a:solidFill>
                <a:latin typeface="+mj-lt"/>
                <a:cs typeface="Open Sans" panose="020B060402020202020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6191" y="4556970"/>
            <a:ext cx="6926984" cy="9489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buNone/>
              <a:defRPr sz="2400" spc="-4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846191" y="6598101"/>
            <a:ext cx="5461219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pic>
        <p:nvPicPr>
          <p:cNvPr id="10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3190" y="5636015"/>
            <a:ext cx="974727" cy="9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83188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4"/>
            <a:ext cx="12192000" cy="6854132"/>
          </a:xfrm>
          <a:prstGeom prst="rect">
            <a:avLst/>
          </a:prstGeom>
        </p:spPr>
      </p:pic>
      <p:sp>
        <p:nvSpPr>
          <p:cNvPr id="11" name="Shape 1241"/>
          <p:cNvSpPr/>
          <p:nvPr/>
        </p:nvSpPr>
        <p:spPr>
          <a:xfrm rot="10800000">
            <a:off x="0" y="-1"/>
            <a:ext cx="12192000" cy="6856065"/>
          </a:xfrm>
          <a:prstGeom prst="rect">
            <a:avLst/>
          </a:prstGeom>
          <a:gradFill>
            <a:gsLst>
              <a:gs pos="95000">
                <a:schemeClr val="accent5"/>
              </a:gs>
              <a:gs pos="54000">
                <a:schemeClr val="accent2">
                  <a:alpha val="91000"/>
                </a:schemeClr>
              </a:gs>
              <a:gs pos="34000">
                <a:schemeClr val="accent3">
                  <a:alpha val="77000"/>
                </a:schemeClr>
              </a:gs>
              <a:gs pos="505">
                <a:srgbClr val="31A9EA"/>
              </a:gs>
              <a:gs pos="16000">
                <a:schemeClr val="accent4">
                  <a:alpha val="84000"/>
                </a:schemeClr>
              </a:gs>
              <a:gs pos="75000">
                <a:schemeClr val="accent1">
                  <a:alpha val="85000"/>
                </a:schemeClr>
              </a:gs>
            </a:gsLst>
            <a:lin ang="1800000" scaled="0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defTabSz="45718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Shape 4"/>
          <p:cNvSpPr>
            <a:spLocks noGrp="1"/>
          </p:cNvSpPr>
          <p:nvPr>
            <p:ph type="sldNum" sz="quarter" idx="2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pPr defTabSz="1219170">
              <a:defRPr/>
            </a:pPr>
            <a:fld id="{86CB4B4D-7CA3-9044-876B-883B54F8677D}" type="slidenum">
              <a:rPr lang="en-US" kern="0" smtClean="0"/>
              <a:pPr defTabSz="1219170">
                <a:defRPr/>
              </a:pPr>
              <a:t>‹#›</a:t>
            </a:fld>
            <a:endParaRPr lang="en-US" kern="0" dirty="0">
              <a:ea typeface="Arial" panose="020B0604020202020204" pitchFamily="34" charset="0"/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17084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1219170">
              <a:defRPr/>
            </a:pPr>
            <a:r>
              <a:rPr lang="en-US" kern="0"/>
              <a:t>NCR – Confidential - Use and Disclose Solely Pursuant to Company Instructions</a:t>
            </a:r>
            <a:endParaRPr lang="en-US" kern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44551" y="998993"/>
            <a:ext cx="105029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46" descr="NCR-BB-Alt-361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947" y="4736695"/>
            <a:ext cx="1664107" cy="166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766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2281"/>
          <a:stretch/>
        </p:blipFill>
        <p:spPr bwMode="auto">
          <a:xfrm>
            <a:off x="1" y="-9525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146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2786943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76104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2240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43079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4630807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19968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474672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363832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8318536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207696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0162401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0051561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2786943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676104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2240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943079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4630807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519968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474672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363832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8318536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207696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10162401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0051561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89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74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3" y="993957"/>
            <a:ext cx="10363200" cy="1470025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b="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3142" y="3306988"/>
            <a:ext cx="4605715" cy="735452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NCR New Marker MASTER" panose="00000500000000000000" pitchFamily="50" charset="0"/>
                <a:cs typeface="Arial" panose="020B0604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356352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051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00" y="1548759"/>
            <a:ext cx="3761462" cy="37604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19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6721"/>
            <a:ext cx="10972801" cy="90011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4433"/>
            <a:ext cx="10972801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538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29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6721"/>
            <a:ext cx="10972801" cy="900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9443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95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py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44679" y="1626536"/>
            <a:ext cx="10296733" cy="4418664"/>
          </a:xfrm>
          <a:prstGeom prst="rect">
            <a:avLst/>
          </a:prstGeom>
          <a:noFill/>
        </p:spPr>
        <p:txBody>
          <a:bodyPr lIns="108000" tIns="108000" rIns="108000"/>
          <a:lstStyle>
            <a:lvl1pPr marL="226478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tabLst/>
              <a:defRPr sz="2667"/>
            </a:lvl1pPr>
            <a:lvl2pPr marL="452955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400"/>
            </a:lvl2pPr>
            <a:lvl3pPr marL="690016" indent="-23706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133"/>
            </a:lvl3pPr>
            <a:lvl4pPr marL="916494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867"/>
            </a:lvl4pPr>
            <a:lvl5pPr marL="1142971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1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29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x4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32884" y="1536003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1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2884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11424" y="1536003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411424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153906" y="1536003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153906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896387" y="1536003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896387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3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9D75FDF-1A1B-4F34-A4D2-4EBD4F8CC9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96" y="180443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sz="4266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48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00" y="274642"/>
            <a:ext cx="10972801" cy="805869"/>
          </a:xfrm>
          <a:prstGeom prst="rect">
            <a:avLst/>
          </a:prstGeom>
        </p:spPr>
        <p:txBody>
          <a:bodyPr lIns="121824" tIns="60912" rIns="121824" bIns="60912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252" y="1603320"/>
            <a:ext cx="4905833" cy="3944365"/>
          </a:xfrm>
        </p:spPr>
        <p:txBody>
          <a:bodyPr>
            <a:normAutofit/>
          </a:bodyPr>
          <a:lstStyle>
            <a:lvl1pPr>
              <a:defRPr sz="2099">
                <a:latin typeface="Arial"/>
                <a:cs typeface="Arial"/>
              </a:defRPr>
            </a:lvl1pPr>
            <a:lvl2pPr>
              <a:defRPr sz="2099">
                <a:latin typeface="Arial"/>
                <a:cs typeface="Arial"/>
              </a:defRPr>
            </a:lvl2pPr>
            <a:lvl3pPr>
              <a:defRPr sz="2099">
                <a:latin typeface="Arial"/>
                <a:cs typeface="Arial"/>
              </a:defRPr>
            </a:lvl3pPr>
            <a:lvl4pPr>
              <a:defRPr sz="2099">
                <a:latin typeface="Arial"/>
                <a:cs typeface="Arial"/>
              </a:defRPr>
            </a:lvl4pPr>
            <a:lvl5pPr>
              <a:defRPr sz="2099"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830" y="1605090"/>
            <a:ext cx="5697356" cy="3942595"/>
          </a:xfrm>
        </p:spPr>
        <p:txBody>
          <a:bodyPr/>
          <a:lstStyle>
            <a:lvl1pPr>
              <a:defRPr sz="3699">
                <a:latin typeface="Arial"/>
                <a:cs typeface="Arial"/>
              </a:defRPr>
            </a:lvl1pPr>
            <a:lvl2pPr>
              <a:defRPr sz="3199">
                <a:latin typeface="Arial"/>
                <a:cs typeface="Arial"/>
              </a:defRPr>
            </a:lvl2pPr>
            <a:lvl3pPr>
              <a:defRPr sz="2699">
                <a:latin typeface="Arial"/>
                <a:cs typeface="Arial"/>
              </a:defRPr>
            </a:lvl3pPr>
            <a:lvl4pPr>
              <a:defRPr sz="2399">
                <a:latin typeface="Arial"/>
                <a:cs typeface="Arial"/>
              </a:defRPr>
            </a:lvl4pPr>
            <a:lvl5pPr>
              <a:defRPr sz="2399"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217755"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fld id="{39D75FDF-1A1B-4F34-A4D2-4EBD4F8CC9D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1217755">
              <a:defRPr sz="11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py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199934" y="1626536"/>
            <a:ext cx="10296733" cy="4418664"/>
          </a:xfrm>
          <a:noFill/>
        </p:spPr>
        <p:txBody>
          <a:bodyPr lIns="108000" tIns="108000" rIns="108000"/>
          <a:lstStyle>
            <a:lvl1pPr marL="190492" indent="-190492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tabLst/>
              <a:defRPr sz="2933"/>
            </a:lvl1pPr>
            <a:lvl2pPr marL="398384" indent="-191992">
              <a:lnSpc>
                <a:spcPct val="100000"/>
              </a:lnSpc>
              <a:spcBef>
                <a:spcPts val="0"/>
              </a:spcBef>
              <a:defRPr sz="2667"/>
            </a:lvl2pPr>
            <a:lvl3pPr marL="599976" indent="-191992">
              <a:lnSpc>
                <a:spcPct val="100000"/>
              </a:lnSpc>
              <a:spcBef>
                <a:spcPts val="0"/>
              </a:spcBef>
              <a:defRPr sz="2400"/>
            </a:lvl3pPr>
            <a:lvl4pPr marL="825567" indent="-191992">
              <a:lnSpc>
                <a:spcPct val="100000"/>
              </a:lnSpc>
              <a:spcBef>
                <a:spcPts val="0"/>
              </a:spcBef>
              <a:defRPr sz="2133"/>
            </a:lvl4pPr>
            <a:lvl5pPr marL="1055958" indent="-191992">
              <a:lnSpc>
                <a:spcPct val="100000"/>
              </a:lnSpc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00032" y="266700"/>
            <a:ext cx="10308167" cy="960000"/>
          </a:xfrm>
        </p:spPr>
        <p:txBody>
          <a:bodyPr/>
          <a:lstStyle>
            <a:lvl1pPr marL="0" indent="0">
              <a:lnSpc>
                <a:spcPts val="3467"/>
              </a:lnSpc>
              <a:spcBef>
                <a:spcPts val="0"/>
              </a:spcBef>
              <a:buNone/>
              <a:defRPr spc="-40"/>
            </a:lvl1pPr>
            <a:lvl2pPr marL="609576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2152651" y="6347906"/>
            <a:ext cx="3860800" cy="36618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2"/>
          </p:nvPr>
        </p:nvSpPr>
        <p:spPr>
          <a:xfrm>
            <a:off x="1200151" y="6347906"/>
            <a:ext cx="920749" cy="366183"/>
          </a:xfrm>
        </p:spPr>
        <p:txBody>
          <a:bodyPr/>
          <a:lstStyle>
            <a:lvl1pPr>
              <a:defRPr/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23"/>
          </p:nvPr>
        </p:nvSpPr>
        <p:spPr>
          <a:xfrm>
            <a:off x="11482961" y="6405036"/>
            <a:ext cx="315383" cy="306918"/>
          </a:xfrm>
        </p:spPr>
        <p:txBody>
          <a:bodyPr/>
          <a:lstStyle>
            <a:lvl1pPr>
              <a:defRPr/>
            </a:lvl1pPr>
          </a:lstStyle>
          <a:p>
            <a:fld id="{39D75FDF-1A1B-4F34-A4D2-4EBD4F8C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2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3" y="1203966"/>
            <a:ext cx="10363200" cy="1470025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b="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3142" y="4094400"/>
            <a:ext cx="4605715" cy="735452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NCR New Marker MASTER" panose="00000500000000000000" pitchFamily="50" charset="0"/>
                <a:cs typeface="Arial" panose="020B0604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356352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777" y="304801"/>
            <a:ext cx="11774312" cy="63657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49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74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3" y="993957"/>
            <a:ext cx="10363200" cy="1470025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b="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3142" y="3306988"/>
            <a:ext cx="4605715" cy="735452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NCR New Marker MASTER" panose="00000500000000000000" pitchFamily="50" charset="0"/>
                <a:cs typeface="Arial" panose="020B060402020202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356352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71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ub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63" y="723900"/>
            <a:ext cx="11639036" cy="639763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>
              <a:buNone/>
              <a:defRPr sz="2400" b="0">
                <a:solidFill>
                  <a:srgbClr val="44B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641475"/>
            <a:ext cx="11639036" cy="3951288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4887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ub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63" y="723900"/>
            <a:ext cx="11639036" cy="639763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>
              <a:buNone/>
              <a:defRPr sz="2400" b="0">
                <a:solidFill>
                  <a:srgbClr val="44B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641475"/>
            <a:ext cx="11639036" cy="3951288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57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307531"/>
            <a:ext cx="11639036" cy="428523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18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  <p15:guide id="6" orient="horz" pos="4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307531"/>
            <a:ext cx="4818948" cy="428523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1" y="1295401"/>
            <a:ext cx="5176598" cy="4297363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360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  <p15:guide id="0" orient="horz" pos="410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39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63" y="662116"/>
            <a:ext cx="11639036" cy="639763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>
              <a:buNone/>
              <a:defRPr sz="2400" b="0">
                <a:solidFill>
                  <a:srgbClr val="44B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556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64" y="1544639"/>
            <a:ext cx="10363200" cy="1362075"/>
          </a:xfrm>
          <a:prstGeom prst="rect">
            <a:avLst/>
          </a:prstGeom>
        </p:spPr>
        <p:txBody>
          <a:bodyPr lIns="121899" tIns="60949" rIns="121899" bIns="60949" anchor="t"/>
          <a:lstStyle>
            <a:lvl1pPr algn="ctr">
              <a:defRPr sz="5300" b="0" cap="all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18468"/>
            <a:ext cx="10363200" cy="588433"/>
          </a:xfrm>
          <a:prstGeom prst="rect">
            <a:avLst/>
          </a:prstGeom>
        </p:spPr>
        <p:txBody>
          <a:bodyPr lIns="121899" tIns="60949" rIns="121899" bIns="60949" anchor="b"/>
          <a:lstStyle>
            <a:lvl1pPr marL="0" indent="0" algn="ctr">
              <a:buNone/>
              <a:defRPr sz="27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035" y="6525692"/>
            <a:ext cx="787764" cy="274638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lang="en-US" sz="9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endParaRPr lang="en-GB"/>
          </a:p>
        </p:txBody>
      </p:sp>
      <p:pic>
        <p:nvPicPr>
          <p:cNvPr id="7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921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39">
          <p15:clr>
            <a:srgbClr val="FBAE40"/>
          </p15:clr>
        </p15:guide>
        <p15:guide id="3" pos="215">
          <p15:clr>
            <a:srgbClr val="FBAE40"/>
          </p15:clr>
        </p15:guide>
        <p15:guide id="4" pos="746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548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1" y="723900"/>
            <a:ext cx="5781593" cy="5132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7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9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8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8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73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499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" y="1"/>
            <a:ext cx="12192000" cy="68562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7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9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8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8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73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6649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" y="4502"/>
            <a:ext cx="12191997" cy="68562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7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9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8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8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73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582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307531"/>
            <a:ext cx="11639036" cy="428523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144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  <p15:guide id="6" orient="horz" pos="410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_GLOBE1.ps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" r="22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674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r="220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441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ni_city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" r="2517"/>
          <a:stretch/>
        </p:blipFill>
        <p:spPr>
          <a:xfrm>
            <a:off x="1" y="-16294"/>
            <a:ext cx="12192000" cy="689059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613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r="220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24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" r="2281"/>
          <a:stretch/>
        </p:blipFill>
        <p:spPr bwMode="auto">
          <a:xfrm>
            <a:off x="1" y="-9525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66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" r="2281"/>
          <a:stretch/>
        </p:blipFill>
        <p:spPr bwMode="auto">
          <a:xfrm>
            <a:off x="1" y="-9525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35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2786943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76104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2240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43079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4630807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19968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474672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363832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8318536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207696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0162401" y="1555687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0051561" y="1444876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2786943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676104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2240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943079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4630807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519968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474672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363832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8318536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207696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10162401" y="400581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0051561" y="3895007"/>
            <a:ext cx="1219518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93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00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5500" y="1548759"/>
            <a:ext cx="3761462" cy="37604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6719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44679" y="1626536"/>
            <a:ext cx="10296733" cy="4418664"/>
          </a:xfrm>
          <a:prstGeom prst="rect">
            <a:avLst/>
          </a:prstGeom>
          <a:noFill/>
        </p:spPr>
        <p:txBody>
          <a:bodyPr lIns="108000" tIns="108000" rIns="108000"/>
          <a:lstStyle>
            <a:lvl1pPr marL="226478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tabLst/>
              <a:defRPr sz="2667"/>
            </a:lvl1pPr>
            <a:lvl2pPr marL="452955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400"/>
            </a:lvl2pPr>
            <a:lvl3pPr marL="690016" indent="-23706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133"/>
            </a:lvl3pPr>
            <a:lvl4pPr marL="916494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867"/>
            </a:lvl4pPr>
            <a:lvl5pPr marL="1142971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1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31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4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32884" y="1536003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1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2884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11424" y="1536003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411424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153906" y="1536003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153906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896387" y="1536003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896387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39" y="178063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6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307531"/>
            <a:ext cx="4818948" cy="428523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1" y="1295401"/>
            <a:ext cx="5176598" cy="4297363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32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  <p15:guide id="0" orient="horz" pos="410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B3A4-A8A3-4D69-9111-F96B19B67E81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9952B-D68E-4288-975D-375B9EC5C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09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00" y="274642"/>
            <a:ext cx="10972801" cy="805869"/>
          </a:xfrm>
          <a:prstGeom prst="rect">
            <a:avLst/>
          </a:prstGeom>
        </p:spPr>
        <p:txBody>
          <a:bodyPr lIns="121824" tIns="60912" rIns="121824" bIns="60912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252" y="1603320"/>
            <a:ext cx="4905833" cy="3944365"/>
          </a:xfrm>
        </p:spPr>
        <p:txBody>
          <a:bodyPr>
            <a:normAutofit/>
          </a:bodyPr>
          <a:lstStyle>
            <a:lvl1pPr>
              <a:defRPr sz="2099">
                <a:latin typeface="Arial"/>
                <a:cs typeface="Arial"/>
              </a:defRPr>
            </a:lvl1pPr>
            <a:lvl2pPr>
              <a:defRPr sz="2099">
                <a:latin typeface="Arial"/>
                <a:cs typeface="Arial"/>
              </a:defRPr>
            </a:lvl2pPr>
            <a:lvl3pPr>
              <a:defRPr sz="2099">
                <a:latin typeface="Arial"/>
                <a:cs typeface="Arial"/>
              </a:defRPr>
            </a:lvl3pPr>
            <a:lvl4pPr>
              <a:defRPr sz="2099">
                <a:latin typeface="Arial"/>
                <a:cs typeface="Arial"/>
              </a:defRPr>
            </a:lvl4pPr>
            <a:lvl5pPr>
              <a:defRPr sz="2099"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830" y="1605090"/>
            <a:ext cx="5697356" cy="3942595"/>
          </a:xfrm>
        </p:spPr>
        <p:txBody>
          <a:bodyPr/>
          <a:lstStyle>
            <a:lvl1pPr>
              <a:defRPr sz="3699">
                <a:latin typeface="Arial"/>
                <a:cs typeface="Arial"/>
              </a:defRPr>
            </a:lvl1pPr>
            <a:lvl2pPr>
              <a:defRPr sz="3199">
                <a:latin typeface="Arial"/>
                <a:cs typeface="Arial"/>
              </a:defRPr>
            </a:lvl2pPr>
            <a:lvl3pPr>
              <a:defRPr sz="2699">
                <a:latin typeface="Arial"/>
                <a:cs typeface="Arial"/>
              </a:defRPr>
            </a:lvl3pPr>
            <a:lvl4pPr>
              <a:defRPr sz="2399">
                <a:latin typeface="Arial"/>
                <a:cs typeface="Arial"/>
              </a:defRPr>
            </a:lvl4pPr>
            <a:lvl5pPr>
              <a:defRPr sz="2399"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217755"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136D804-BA48-4E9A-9A5F-FC1971EA0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1217755">
              <a:defRPr sz="11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© 2013 NCR  Filename.pptx   v. 0.1  YYYY-MM-DD   Author  Document ID   [Edit via Insert &gt; Header &amp; Footer]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308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3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8024366" y="1536701"/>
            <a:ext cx="3455725" cy="664633"/>
          </a:xfr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330500" y="1536701"/>
            <a:ext cx="3455725" cy="664633"/>
          </a:xfr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32944" y="1536701"/>
            <a:ext cx="3455725" cy="664633"/>
          </a:xfrm>
          <a:solidFill>
            <a:srgbClr val="4FAC43"/>
          </a:solidFill>
        </p:spPr>
        <p:txBody>
          <a:bodyPr lIns="108000" tIns="0"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024467" y="2200528"/>
            <a:ext cx="3453976" cy="3840000"/>
          </a:xfrm>
          <a:solidFill>
            <a:srgbClr val="BFBFBF"/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  <a:defRPr lang="en-GB" sz="1467" kern="1200" spc="-4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4330603" y="2200528"/>
            <a:ext cx="3453976" cy="3840000"/>
          </a:xfr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89" indent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  <a:defRPr lang="en-GB" sz="1467" kern="1200" spc="-4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2884" y="2200528"/>
            <a:ext cx="3456827" cy="3840000"/>
          </a:xfr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5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90" indent="-19199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599985" indent="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None/>
              <a:defRPr lang="en-GB" sz="1467" kern="1200" spc="-4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23984" indent="-191995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84" indent="-191995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7" y="178063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0"/>
          </p:nvPr>
        </p:nvSpPr>
        <p:spPr>
          <a:xfrm>
            <a:off x="632884" y="6347885"/>
            <a:ext cx="920749" cy="366183"/>
          </a:xfrm>
          <a:prstGeom prst="rect">
            <a:avLst/>
          </a:prstGeom>
        </p:spPr>
        <p:txBody>
          <a:bodyPr/>
          <a:lstStyle>
            <a:lvl1pPr defTabSz="609585" eaLnBrk="1" hangingPunct="1">
              <a:defRPr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BCB86-C13D-48D9-8F19-870AE5302459}" type="datetime1">
              <a:rPr lang="en-US" sz="2400" smtClean="0"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12/4/2018</a:t>
            </a:fld>
            <a:endParaRPr lang="en-US" sz="2400" dirty="0">
              <a:latin typeface="Arial"/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defTabSz="1219170"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3C5E875-63B3-4CA1-BC58-14B58C19B226}" type="slidenum">
              <a:rPr lang="en-US" altLang="en-US" sz="1067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67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22"/>
          </p:nvPr>
        </p:nvSpPr>
        <p:spPr>
          <a:xfrm>
            <a:off x="4076700" y="6347885"/>
            <a:ext cx="3860800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 defTabSz="609585" eaLnBrk="1" fontAlgn="auto" hangingPunct="1">
              <a:spcBef>
                <a:spcPts val="0"/>
              </a:spcBef>
              <a:spcAft>
                <a:spcPts val="0"/>
              </a:spcAft>
              <a:defRPr sz="1333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z="1200">
                <a:latin typeface="Arial"/>
              </a:rPr>
              <a:t>Data Classification</a:t>
            </a:r>
          </a:p>
          <a:p>
            <a:pPr>
              <a:defRPr/>
            </a:pPr>
            <a:r>
              <a:rPr lang="en-US">
                <a:latin typeface="Arial"/>
              </a:rPr>
              <a:t> Replace this footer with appropriate data label</a:t>
            </a:r>
          </a:p>
        </p:txBody>
      </p:sp>
    </p:spTree>
    <p:extLst>
      <p:ext uri="{BB962C8B-B14F-4D97-AF65-F5344CB8AC3E}">
        <p14:creationId xmlns:p14="http://schemas.microsoft.com/office/powerpoint/2010/main" val="3062309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- subhead -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28" y="178063"/>
            <a:ext cx="10972800" cy="868507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55467" y="1626536"/>
            <a:ext cx="10296733" cy="4418664"/>
          </a:xfrm>
          <a:noFill/>
        </p:spPr>
        <p:txBody>
          <a:bodyPr lIns="108000" tIns="108000" rIns="108000"/>
          <a:lstStyle>
            <a:lvl1pPr marL="226478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tabLst/>
              <a:defRPr sz="2667">
                <a:solidFill>
                  <a:schemeClr val="accent2"/>
                </a:solidFill>
              </a:defRPr>
            </a:lvl1pPr>
            <a:lvl2pPr marL="452955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400">
                <a:solidFill>
                  <a:schemeClr val="accent2"/>
                </a:solidFill>
              </a:defRPr>
            </a:lvl2pPr>
            <a:lvl3pPr marL="690016" indent="-23706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133">
                <a:solidFill>
                  <a:schemeClr val="accent2"/>
                </a:solidFill>
              </a:defRPr>
            </a:lvl3pPr>
            <a:lvl4pPr marL="916494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867">
                <a:solidFill>
                  <a:schemeClr val="accent2"/>
                </a:solidFill>
              </a:defRPr>
            </a:lvl4pPr>
            <a:lvl5pPr marL="1142971" indent="-226478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3673433" y="6347885"/>
            <a:ext cx="3860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NCR Confidential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2"/>
          </p:nvPr>
        </p:nvSpPr>
        <p:spPr>
          <a:xfrm>
            <a:off x="634402" y="6347885"/>
            <a:ext cx="920749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D72F4-3565-4918-ACC1-AEEA9A8396FB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43336" y="711877"/>
            <a:ext cx="10340253" cy="755649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rgbClr val="54B948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686117" y="6387313"/>
            <a:ext cx="300403" cy="300403"/>
          </a:xfrm>
          <a:prstGeom prst="rect">
            <a:avLst/>
          </a:prstGeom>
          <a:solidFill>
            <a:srgbClr val="54B948"/>
          </a:solidFill>
        </p:spPr>
        <p:txBody>
          <a:bodyPr vert="horz" lIns="0" tIns="0" rIns="0" bIns="0" rtlCol="0" anchor="ctr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DCB2BA-4BCB-CF43-ABD4-1009447527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002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274" y="293159"/>
            <a:ext cx="10972271" cy="677723"/>
          </a:xfrm>
        </p:spPr>
        <p:txBody>
          <a:bodyPr anchor="t" anchorCtr="0"/>
          <a:lstStyle>
            <a:lvl1pPr algn="l">
              <a:defRPr sz="3333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84910" y="6477922"/>
            <a:ext cx="811759" cy="306919"/>
          </a:xfrm>
          <a:prstGeom prst="rect">
            <a:avLst/>
          </a:prstGeom>
        </p:spPr>
        <p:txBody>
          <a:bodyPr/>
          <a:lstStyle>
            <a:lvl1pPr algn="ctr">
              <a:defRPr sz="1167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65FCDB-D719-CD45-85FF-DF59679126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95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8277" y="293161"/>
            <a:ext cx="10972271" cy="677723"/>
          </a:xfrm>
        </p:spPr>
        <p:txBody>
          <a:bodyPr anchor="t" anchorCtr="0"/>
          <a:lstStyle>
            <a:lvl1pPr algn="l">
              <a:defRPr sz="3333" b="1" cap="none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04132" y="831281"/>
            <a:ext cx="10912739" cy="472283"/>
          </a:xfrm>
        </p:spPr>
        <p:txBody>
          <a:bodyPr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380966" indent="0">
              <a:buFontTx/>
              <a:buNone/>
              <a:defRPr/>
            </a:lvl2pPr>
            <a:lvl3pPr marL="761932" indent="0">
              <a:buFontTx/>
              <a:buNone/>
              <a:defRPr/>
            </a:lvl3pPr>
            <a:lvl4pPr marL="1142897" indent="0">
              <a:buFontTx/>
              <a:buNone/>
              <a:defRPr/>
            </a:lvl4pPr>
            <a:lvl5pPr marL="1523865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284911" y="6477925"/>
            <a:ext cx="811759" cy="306919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defTabSz="914340">
              <a:defRPr/>
            </a:pPr>
            <a:fld id="{AF65FCDB-D719-CD45-85FF-DF59679126DB}" type="slidenum">
              <a:rPr lang="en-US" smtClean="0">
                <a:solidFill>
                  <a:srgbClr val="54B948">
                    <a:lumMod val="60000"/>
                    <a:lumOff val="40000"/>
                  </a:srgbClr>
                </a:solidFill>
              </a:rPr>
              <a:pPr defTabSz="914340">
                <a:defRPr/>
              </a:pPr>
              <a:t>‹#›</a:t>
            </a:fld>
            <a:endParaRPr lang="en-US" dirty="0">
              <a:solidFill>
                <a:srgbClr val="54B948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9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00009" y="266700"/>
            <a:ext cx="10308167" cy="960000"/>
          </a:xfrm>
        </p:spPr>
        <p:txBody>
          <a:bodyPr/>
          <a:lstStyle>
            <a:lvl1pPr marL="0" indent="0">
              <a:lnSpc>
                <a:spcPts val="3467"/>
              </a:lnSpc>
              <a:spcBef>
                <a:spcPts val="0"/>
              </a:spcBef>
              <a:buNone/>
              <a:defRPr spc="-40"/>
            </a:lvl1pPr>
            <a:lvl2pPr marL="60958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1219170">
              <a:defRPr dirty="0"/>
            </a:lvl1pPr>
          </a:lstStyle>
          <a:p>
            <a:pPr>
              <a:defRPr/>
            </a:pPr>
            <a:r>
              <a:rPr lang="en-US"/>
              <a:t>NCR Presentation Template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5"/>
          </p:nvPr>
        </p:nvSpPr>
        <p:spPr>
          <a:xfrm>
            <a:off x="1200151" y="6347885"/>
            <a:ext cx="920749" cy="366183"/>
          </a:xfrm>
        </p:spPr>
        <p:txBody>
          <a:bodyPr lIns="91440"/>
          <a:lstStyle>
            <a:lvl1pPr defTabSz="1215731">
              <a:defRPr>
                <a:solidFill>
                  <a:prstClr val="black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6F2FC43-6F2A-4368-98F6-D944C2B39888}" type="datetime1">
              <a:rPr lang="en-GB"/>
              <a:pPr>
                <a:defRPr/>
              </a:pPr>
              <a:t>04/12/2018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1219170">
              <a:defRPr/>
            </a:lvl1pPr>
          </a:lstStyle>
          <a:p>
            <a:pPr>
              <a:defRPr/>
            </a:pPr>
            <a:fld id="{769E15EB-9694-4D87-9F42-57E35D72F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9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96" y="180443"/>
            <a:ext cx="10972800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21917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1219170">
              <a:defRPr smtClean="0"/>
            </a:lvl1pPr>
          </a:lstStyle>
          <a:p>
            <a:pPr>
              <a:defRPr/>
            </a:pPr>
            <a:fld id="{0FB365FA-ED70-450F-A783-A53F2C0D3021}" type="datetime1">
              <a:rPr lang="en-US"/>
              <a:pPr>
                <a:defRPr/>
              </a:pPr>
              <a:t>12/4/2018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>
              <a:defRPr/>
            </a:lvl1pPr>
          </a:lstStyle>
          <a:p>
            <a:pPr>
              <a:defRPr/>
            </a:pPr>
            <a:fld id="{836C7331-41DE-49CE-9D66-062E2CF85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993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py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199934" y="1626536"/>
            <a:ext cx="10296733" cy="4418664"/>
          </a:xfrm>
          <a:noFill/>
        </p:spPr>
        <p:txBody>
          <a:bodyPr lIns="108000" tIns="108000" rIns="108000"/>
          <a:lstStyle>
            <a:lvl1pPr marL="190492" indent="-190492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tabLst/>
              <a:defRPr sz="2933"/>
            </a:lvl1pPr>
            <a:lvl2pPr marL="398384" indent="-191992">
              <a:lnSpc>
                <a:spcPct val="100000"/>
              </a:lnSpc>
              <a:spcBef>
                <a:spcPts val="0"/>
              </a:spcBef>
              <a:defRPr sz="2667"/>
            </a:lvl2pPr>
            <a:lvl3pPr marL="599976" indent="-191992">
              <a:lnSpc>
                <a:spcPct val="100000"/>
              </a:lnSpc>
              <a:spcBef>
                <a:spcPts val="0"/>
              </a:spcBef>
              <a:defRPr sz="2400"/>
            </a:lvl3pPr>
            <a:lvl4pPr marL="825567" indent="-191992">
              <a:lnSpc>
                <a:spcPct val="100000"/>
              </a:lnSpc>
              <a:spcBef>
                <a:spcPts val="0"/>
              </a:spcBef>
              <a:defRPr sz="2133"/>
            </a:lvl4pPr>
            <a:lvl5pPr marL="1055958" indent="-191992">
              <a:lnSpc>
                <a:spcPct val="100000"/>
              </a:lnSpc>
              <a:spcBef>
                <a:spcPts val="0"/>
              </a:spcBef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00032" y="266700"/>
            <a:ext cx="10308167" cy="960000"/>
          </a:xfrm>
        </p:spPr>
        <p:txBody>
          <a:bodyPr/>
          <a:lstStyle>
            <a:lvl1pPr marL="0" indent="0">
              <a:lnSpc>
                <a:spcPts val="3467"/>
              </a:lnSpc>
              <a:spcBef>
                <a:spcPts val="0"/>
              </a:spcBef>
              <a:buNone/>
              <a:defRPr spc="-40"/>
            </a:lvl1pPr>
            <a:lvl2pPr marL="609576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2152651" y="6347906"/>
            <a:ext cx="3860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NCR Presentation Template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22"/>
          </p:nvPr>
        </p:nvSpPr>
        <p:spPr>
          <a:xfrm>
            <a:off x="1200151" y="6347906"/>
            <a:ext cx="920749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F0C60-3D64-4412-99AD-5A43AF61B455}" type="datetime1">
              <a:rPr lang="en-GB" smtClean="0"/>
              <a:t>04/12/2018</a:t>
            </a:fld>
            <a:endParaRPr lang="en-US" dirty="0"/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23"/>
          </p:nvPr>
        </p:nvSpPr>
        <p:spPr>
          <a:xfrm>
            <a:off x="11482961" y="6405036"/>
            <a:ext cx="315383" cy="3069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5FCDB-D719-CD45-85FF-DF5967912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58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7AD35405-1181-E840-AB39-CCAA466A42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6316" y="6356907"/>
            <a:ext cx="8763061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10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2013 NCR  Filename.pptx   v. 0.1  YYYY-MM-DD   Author  Document ID   [Edit via Insert &gt; Header &amp; Footer]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93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54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3" y="1203968"/>
            <a:ext cx="10363200" cy="1470025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b="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3143" y="4094401"/>
            <a:ext cx="4605715" cy="735452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NCR New Marker MASTER" panose="00000500000000000000" pitchFamily="50" charset="0"/>
                <a:cs typeface="Arial" panose="020B0604020202020204" pitchFamily="34" charset="0"/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356352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777" y="304802"/>
            <a:ext cx="11774312" cy="636578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9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38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74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3" y="993958"/>
            <a:ext cx="10363200" cy="1470025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b="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3143" y="3306989"/>
            <a:ext cx="4605715" cy="735452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NCR New Marker MASTER" panose="00000500000000000000" pitchFamily="50" charset="0"/>
                <a:cs typeface="Arial" panose="020B0604020202020204" pitchFamily="34" charset="0"/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356352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20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ub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63" y="723900"/>
            <a:ext cx="11639036" cy="639763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>
              <a:buNone/>
              <a:defRPr sz="2400" b="0">
                <a:solidFill>
                  <a:srgbClr val="44B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78" indent="0">
              <a:buNone/>
              <a:defRPr sz="2700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100" b="1"/>
            </a:lvl4pPr>
            <a:lvl5pPr marL="2437912" indent="0">
              <a:buNone/>
              <a:defRPr sz="2100" b="1"/>
            </a:lvl5pPr>
            <a:lvl6pPr marL="3047390" indent="0">
              <a:buNone/>
              <a:defRPr sz="2100" b="1"/>
            </a:lvl6pPr>
            <a:lvl7pPr marL="3656869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641475"/>
            <a:ext cx="11639036" cy="3951288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01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307531"/>
            <a:ext cx="11639036" cy="428523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6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  <p15:guide id="6" orient="horz" pos="41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307531"/>
            <a:ext cx="4818948" cy="428523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2" y="1295401"/>
            <a:ext cx="5176599" cy="4297363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8764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  <p15:guide id="0" orient="horz" pos="410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27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63" y="662117"/>
            <a:ext cx="11639036" cy="639763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>
              <a:buNone/>
              <a:defRPr sz="2400" b="0">
                <a:solidFill>
                  <a:srgbClr val="44B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78" indent="0">
              <a:buNone/>
              <a:defRPr sz="2700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100" b="1"/>
            </a:lvl4pPr>
            <a:lvl5pPr marL="2437912" indent="0">
              <a:buNone/>
              <a:defRPr sz="2100" b="1"/>
            </a:lvl5pPr>
            <a:lvl6pPr marL="3047390" indent="0">
              <a:buNone/>
              <a:defRPr sz="2100" b="1"/>
            </a:lvl6pPr>
            <a:lvl7pPr marL="3656869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11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64" y="1544640"/>
            <a:ext cx="10363200" cy="1362075"/>
          </a:xfrm>
          <a:prstGeom prst="rect">
            <a:avLst/>
          </a:prstGeom>
        </p:spPr>
        <p:txBody>
          <a:bodyPr lIns="121899" tIns="60949" rIns="121899" bIns="60949" anchor="t"/>
          <a:lstStyle>
            <a:lvl1pPr algn="ctr">
              <a:defRPr sz="5300" b="0" cap="all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18469"/>
            <a:ext cx="10363200" cy="588433"/>
          </a:xfrm>
          <a:prstGeom prst="rect">
            <a:avLst/>
          </a:prstGeom>
        </p:spPr>
        <p:txBody>
          <a:bodyPr lIns="121899" tIns="60949" rIns="121899" bIns="60949" anchor="b"/>
          <a:lstStyle>
            <a:lvl1pPr marL="0" indent="0" algn="ctr">
              <a:buNone/>
              <a:defRPr sz="27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035" y="6525693"/>
            <a:ext cx="787764" cy="274639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lang="en-US" sz="9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189"/>
            <a:endParaRPr lang="en-GB" dirty="0"/>
          </a:p>
        </p:txBody>
      </p:sp>
      <p:pic>
        <p:nvPicPr>
          <p:cNvPr id="7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60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39">
          <p15:clr>
            <a:srgbClr val="FBAE40"/>
          </p15:clr>
        </p15:guide>
        <p15:guide id="3" pos="215">
          <p15:clr>
            <a:srgbClr val="FBAE40"/>
          </p15:clr>
        </p15:guide>
        <p15:guide id="4" pos="7463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10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2" y="723901"/>
            <a:ext cx="5781593" cy="5132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8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79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5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3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12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094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2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63" y="662116"/>
            <a:ext cx="11639036" cy="639763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>
              <a:buNone/>
              <a:defRPr sz="2400" b="0">
                <a:solidFill>
                  <a:srgbClr val="44B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72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" y="2"/>
            <a:ext cx="12192000" cy="68562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8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79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5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3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12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32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" y="4503"/>
            <a:ext cx="12191997" cy="68562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8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79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5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3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12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055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_GLOBE1.ps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" r="22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06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r="220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52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mni_city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" r="2517"/>
          <a:stretch/>
        </p:blipFill>
        <p:spPr>
          <a:xfrm>
            <a:off x="1" y="-16294"/>
            <a:ext cx="12192000" cy="689059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68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r="2200"/>
          <a:stretch/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965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2281"/>
          <a:stretch/>
        </p:blipFill>
        <p:spPr bwMode="auto">
          <a:xfrm>
            <a:off x="1" y="-9524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56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2281"/>
          <a:stretch/>
        </p:blipFill>
        <p:spPr bwMode="auto">
          <a:xfrm>
            <a:off x="1" y="-9524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18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2786945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676104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2241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43081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4630809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519969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474673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363833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8318537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8207697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0162402" y="1555688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0051562" y="1444876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2786945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676104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32241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943081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4630809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519969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474673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363833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8318537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8207697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10162402" y="4005819"/>
            <a:ext cx="997841" cy="997581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0051562" y="3895007"/>
            <a:ext cx="1219519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609478"/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3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01" y="1548759"/>
            <a:ext cx="3761463" cy="37604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144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64" y="1544639"/>
            <a:ext cx="10363200" cy="1362075"/>
          </a:xfrm>
          <a:prstGeom prst="rect">
            <a:avLst/>
          </a:prstGeom>
        </p:spPr>
        <p:txBody>
          <a:bodyPr lIns="121899" tIns="60949" rIns="121899" bIns="60949" anchor="t"/>
          <a:lstStyle>
            <a:lvl1pPr algn="ctr">
              <a:defRPr sz="5300" b="0" cap="all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18468"/>
            <a:ext cx="10363200" cy="588433"/>
          </a:xfrm>
          <a:prstGeom prst="rect">
            <a:avLst/>
          </a:prstGeom>
        </p:spPr>
        <p:txBody>
          <a:bodyPr lIns="121899" tIns="60949" rIns="121899" bIns="60949" anchor="b"/>
          <a:lstStyle>
            <a:lvl1pPr marL="0" indent="0" algn="ctr">
              <a:buNone/>
              <a:defRPr sz="27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0035" y="6525692"/>
            <a:ext cx="787764" cy="274638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lang="en-US" sz="9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pic>
        <p:nvPicPr>
          <p:cNvPr id="7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2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39">
          <p15:clr>
            <a:srgbClr val="FBAE40"/>
          </p15:clr>
        </p15:guide>
        <p15:guide id="3" pos="215">
          <p15:clr>
            <a:srgbClr val="FBAE40"/>
          </p15:clr>
        </p15:guide>
        <p15:guide id="4" pos="7463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6721"/>
            <a:ext cx="10972801" cy="90011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94433"/>
            <a:ext cx="10972801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D538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5909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56721"/>
            <a:ext cx="10972801" cy="9001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99443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66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44680" y="1626536"/>
            <a:ext cx="10296733" cy="4418664"/>
          </a:xfrm>
          <a:prstGeom prst="rect">
            <a:avLst/>
          </a:prstGeom>
          <a:noFill/>
        </p:spPr>
        <p:txBody>
          <a:bodyPr lIns="108000" tIns="108000" rIns="108000"/>
          <a:lstStyle>
            <a:lvl1pPr marL="22647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tabLst/>
              <a:defRPr sz="2667"/>
            </a:lvl1pPr>
            <a:lvl2pPr marL="452943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400"/>
            </a:lvl2pPr>
            <a:lvl3pPr marL="689999" indent="-237055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2133"/>
            </a:lvl3pPr>
            <a:lvl4pPr marL="91647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867"/>
            </a:lvl4pPr>
            <a:lvl5pPr marL="1142942" indent="-226473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41" y="178063"/>
            <a:ext cx="10972801" cy="11430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4267">
                <a:solidFill>
                  <a:srgbClr val="4040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233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x4 column t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32884" y="1536005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32884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11424" y="1536005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411424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6153907" y="1536005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6153907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8896387" y="1536005"/>
            <a:ext cx="2583376" cy="664633"/>
          </a:xfrm>
          <a:prstGeom prst="rect">
            <a:avLst/>
          </a:prstGeom>
          <a:solidFill>
            <a:srgbClr val="4FAC43"/>
          </a:solidFill>
        </p:spPr>
        <p:txBody>
          <a:bodyPr lIns="108000" tIns="0"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133" baseline="0">
                <a:solidFill>
                  <a:schemeClr val="bg1"/>
                </a:solidFill>
              </a:defRPr>
            </a:lvl1pPr>
            <a:lvl2pPr marL="60957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896387" y="2189945"/>
            <a:ext cx="2583376" cy="384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108000" tIns="108000" rIns="108000"/>
          <a:lstStyle>
            <a:lvl1pPr marL="191990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867">
                <a:solidFill>
                  <a:schemeClr val="accent2"/>
                </a:solidFill>
              </a:defRPr>
            </a:lvl1pPr>
            <a:lvl2pPr marL="398381" indent="-191990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defRPr sz="1600">
                <a:solidFill>
                  <a:schemeClr val="accent2"/>
                </a:solidFill>
              </a:defRPr>
            </a:lvl2pPr>
            <a:lvl3pPr marL="431979" indent="0">
              <a:lnSpc>
                <a:spcPts val="2133"/>
              </a:lnSpc>
              <a:spcBef>
                <a:spcPts val="0"/>
              </a:spcBef>
              <a:buNone/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3968" indent="-191990">
              <a:defRPr lang="en-GB" sz="1467" kern="1200" spc="-4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23968" indent="-19199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41" y="178063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900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ayou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7134-DEF9-4CC2-BE1E-588647F4FC48}" type="datetime1">
              <a:rPr lang="en-US" smtClean="0"/>
              <a:t>12/4/2018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9CEE-9610-824A-9239-A6D4C0B1B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97" y="180443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182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01" y="274643"/>
            <a:ext cx="10972801" cy="805869"/>
          </a:xfrm>
          <a:prstGeom prst="rect">
            <a:avLst/>
          </a:prstGeom>
        </p:spPr>
        <p:txBody>
          <a:bodyPr lIns="121824" tIns="60912" rIns="121824" bIns="60912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253" y="1603320"/>
            <a:ext cx="4905833" cy="3944365"/>
          </a:xfrm>
        </p:spPr>
        <p:txBody>
          <a:bodyPr>
            <a:normAutofit/>
          </a:bodyPr>
          <a:lstStyle>
            <a:lvl1pPr>
              <a:defRPr sz="2099">
                <a:latin typeface="Arial"/>
                <a:cs typeface="Arial"/>
              </a:defRPr>
            </a:lvl1pPr>
            <a:lvl2pPr>
              <a:defRPr sz="2099">
                <a:latin typeface="Arial"/>
                <a:cs typeface="Arial"/>
              </a:defRPr>
            </a:lvl2pPr>
            <a:lvl3pPr>
              <a:defRPr sz="2099">
                <a:latin typeface="Arial"/>
                <a:cs typeface="Arial"/>
              </a:defRPr>
            </a:lvl3pPr>
            <a:lvl4pPr>
              <a:defRPr sz="2099">
                <a:latin typeface="Arial"/>
                <a:cs typeface="Arial"/>
              </a:defRPr>
            </a:lvl4pPr>
            <a:lvl5pPr>
              <a:defRPr sz="2099"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830" y="1605090"/>
            <a:ext cx="5697356" cy="3942595"/>
          </a:xfrm>
        </p:spPr>
        <p:txBody>
          <a:bodyPr/>
          <a:lstStyle>
            <a:lvl1pPr>
              <a:defRPr sz="3699">
                <a:latin typeface="Arial"/>
                <a:cs typeface="Arial"/>
              </a:defRPr>
            </a:lvl1pPr>
            <a:lvl2pPr>
              <a:defRPr sz="3199">
                <a:latin typeface="Arial"/>
                <a:cs typeface="Arial"/>
              </a:defRPr>
            </a:lvl2pPr>
            <a:lvl3pPr>
              <a:defRPr sz="2699">
                <a:latin typeface="Arial"/>
                <a:cs typeface="Arial"/>
              </a:defRPr>
            </a:lvl3pPr>
            <a:lvl4pPr>
              <a:defRPr sz="2399">
                <a:latin typeface="Arial"/>
                <a:cs typeface="Arial"/>
              </a:defRPr>
            </a:lvl4pPr>
            <a:lvl5pPr>
              <a:defRPr sz="2399">
                <a:latin typeface="Arial"/>
                <a:cs typeface="Arial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217724">
              <a:defRPr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136D804-BA48-4E9A-9A5F-FC1971EA0E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1217724">
              <a:defRPr sz="11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© 2013 NCR  Filename.pptx   v. 0.1  YYYY-MM-DD   Author  Document ID   [Edit via Insert &gt; Header &amp; Footer]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4664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Sub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63" y="723900"/>
            <a:ext cx="11639036" cy="639763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>
              <a:buNone/>
              <a:defRPr sz="2400" b="0">
                <a:solidFill>
                  <a:srgbClr val="44B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78" indent="0">
              <a:buNone/>
              <a:defRPr sz="2700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100" b="1"/>
            </a:lvl4pPr>
            <a:lvl5pPr marL="2437912" indent="0">
              <a:buNone/>
              <a:defRPr sz="2100" b="1"/>
            </a:lvl5pPr>
            <a:lvl6pPr marL="3047390" indent="0">
              <a:buNone/>
              <a:defRPr sz="2100" b="1"/>
            </a:lvl6pPr>
            <a:lvl7pPr marL="3656869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641475"/>
            <a:ext cx="11639036" cy="3951288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15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307531"/>
            <a:ext cx="11639036" cy="428523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11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  <p15:guide id="6" orient="horz" pos="4104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563" y="1307531"/>
            <a:ext cx="4818948" cy="4285232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2" y="1295401"/>
            <a:ext cx="5176599" cy="4297363"/>
          </a:xfrm>
          <a:prstGeom prst="rect">
            <a:avLst/>
          </a:prstGeom>
        </p:spPr>
        <p:txBody>
          <a:bodyPr lIns="121899" tIns="60949" rIns="121899" bIns="60949"/>
          <a:lstStyle>
            <a:lvl1pPr>
              <a:def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750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6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  <p15:guide id="0" orient="horz" pos="410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38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0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F4D9ABCE-A15C-4FEE-A93D-05CEBA4023D3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0" y="6529350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0"/>
            <a:ext cx="300402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698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563" y="662117"/>
            <a:ext cx="11639036" cy="639763"/>
          </a:xfrm>
          <a:prstGeom prst="rect">
            <a:avLst/>
          </a:prstGeom>
        </p:spPr>
        <p:txBody>
          <a:bodyPr lIns="121899" tIns="60949" rIns="121899" bIns="60949" anchor="ctr"/>
          <a:lstStyle>
            <a:lvl1pPr marL="0" indent="0">
              <a:buNone/>
              <a:defRPr sz="2400" b="0">
                <a:solidFill>
                  <a:srgbClr val="44B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78" indent="0">
              <a:buNone/>
              <a:defRPr sz="2700" b="1"/>
            </a:lvl2pPr>
            <a:lvl3pPr marL="1218956" indent="0">
              <a:buNone/>
              <a:defRPr sz="2400" b="1"/>
            </a:lvl3pPr>
            <a:lvl4pPr marL="1828434" indent="0">
              <a:buNone/>
              <a:defRPr sz="2100" b="1"/>
            </a:lvl4pPr>
            <a:lvl5pPr marL="2437912" indent="0">
              <a:buNone/>
              <a:defRPr sz="2100" b="1"/>
            </a:lvl5pPr>
            <a:lvl6pPr marL="3047390" indent="0">
              <a:buNone/>
              <a:defRPr sz="2100" b="1"/>
            </a:lvl6pPr>
            <a:lvl7pPr marL="3656869" indent="0">
              <a:buNone/>
              <a:defRPr sz="2100" b="1"/>
            </a:lvl7pPr>
            <a:lvl8pPr marL="4266347" indent="0">
              <a:buNone/>
              <a:defRPr sz="2100" b="1"/>
            </a:lvl8pPr>
            <a:lvl9pPr marL="4875825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79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57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2" y="723901"/>
            <a:ext cx="5781593" cy="5132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8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79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5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3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12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144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" y="2"/>
            <a:ext cx="12192000" cy="68562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8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79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5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3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12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14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" y="4503"/>
            <a:ext cx="12191997" cy="685621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900" b="1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738" y="1926076"/>
            <a:ext cx="4903477" cy="3930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  <a:lvl2pPr marL="609479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2pPr>
            <a:lvl3pPr marL="1218956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3pPr>
            <a:lvl4pPr marL="1828434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4pPr>
            <a:lvl5pPr marL="2437912" indent="0">
              <a:buNone/>
              <a:defRPr>
                <a:solidFill>
                  <a:schemeClr val="bg1"/>
                </a:solidFill>
                <a:latin typeface="NCR New Marker MASTER" panose="00000500000000000000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406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_GLOBE1.psd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" r="220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56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r="220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42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mni_city 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0" r="2517"/>
          <a:stretch/>
        </p:blipFill>
        <p:spPr>
          <a:xfrm>
            <a:off x="1" y="-16294"/>
            <a:ext cx="12192000" cy="689059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855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" r="2200"/>
          <a:stretch/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NCR Confidential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43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Horiz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6" r="2281"/>
          <a:stretch/>
        </p:blipFill>
        <p:spPr bwMode="auto">
          <a:xfrm>
            <a:off x="1" y="-9524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63" y="113773"/>
            <a:ext cx="11639036" cy="715961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>
              <a:defRPr lang="en-US" sz="3600" cap="all" baseline="0">
                <a:solidFill>
                  <a:schemeClr val="bg1"/>
                </a:solidFill>
                <a:latin typeface="NCR New Marker MASTER" panose="00000500000000000000" pitchFamily="50" charset="0"/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3516" y="6529351"/>
            <a:ext cx="811797" cy="33136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1" kern="1200" smtClean="0">
                <a:solidFill>
                  <a:prstClr val="white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55501" y="6529351"/>
            <a:ext cx="4083081" cy="365125"/>
          </a:xfrm>
          <a:prstGeom prst="rect">
            <a:avLst/>
          </a:prstGeom>
        </p:spPr>
        <p:txBody>
          <a:bodyPr lIns="121899" tIns="60949" rIns="121899" bIns="60949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  <a:latin typeface="Arial"/>
              </a:rPr>
              <a:t>NCR Confidential</a:t>
            </a:r>
            <a:endParaRPr lang="en-US" sz="8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11550155" y="6529351"/>
            <a:ext cx="300403" cy="300403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181" rtl="0" eaLnBrk="1" fontAlgn="auto" latinLnBrk="0" hangingPunct="1">
              <a:spcBef>
                <a:spcPts val="0"/>
              </a:spcBef>
              <a:spcAft>
                <a:spcPts val="0"/>
              </a:spcAft>
              <a:defRPr sz="106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1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3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4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85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67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48" algn="l" defTabSz="45718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DCB2BA-4BCB-CF43-ABD4-1009447527EC}" type="slidenum">
              <a:rPr lang="en-US" sz="8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6" descr="NCR-BB-Alt-36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1692" y="6051551"/>
            <a:ext cx="485901" cy="485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19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  <p15:guide id="3" orient="horz" pos="456">
          <p15:clr>
            <a:srgbClr val="FBAE40"/>
          </p15:clr>
        </p15:guide>
        <p15:guide id="4" pos="215">
          <p15:clr>
            <a:srgbClr val="FBAE40"/>
          </p15:clr>
        </p15:guide>
        <p15:guide id="5" pos="746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63" Type="http://schemas.openxmlformats.org/officeDocument/2006/relationships/slideLayout" Target="../slideLayouts/slideLayout122.xml"/><Relationship Id="rId68" Type="http://schemas.openxmlformats.org/officeDocument/2006/relationships/slideLayout" Target="../slideLayouts/slideLayout127.xml"/><Relationship Id="rId7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66.xml"/><Relationship Id="rId71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66" Type="http://schemas.openxmlformats.org/officeDocument/2006/relationships/slideLayout" Target="../slideLayouts/slideLayout125.xml"/><Relationship Id="rId74" Type="http://schemas.openxmlformats.org/officeDocument/2006/relationships/slideLayout" Target="../slideLayouts/slideLayout133.xml"/><Relationship Id="rId79" Type="http://schemas.openxmlformats.org/officeDocument/2006/relationships/theme" Target="../theme/theme3.xml"/><Relationship Id="rId5" Type="http://schemas.openxmlformats.org/officeDocument/2006/relationships/slideLayout" Target="../slideLayouts/slideLayout64.xml"/><Relationship Id="rId61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slideLayout" Target="../slideLayouts/slideLayout119.xml"/><Relationship Id="rId65" Type="http://schemas.openxmlformats.org/officeDocument/2006/relationships/slideLayout" Target="../slideLayouts/slideLayout124.xml"/><Relationship Id="rId73" Type="http://schemas.openxmlformats.org/officeDocument/2006/relationships/slideLayout" Target="../slideLayouts/slideLayout132.xml"/><Relationship Id="rId78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64" Type="http://schemas.openxmlformats.org/officeDocument/2006/relationships/slideLayout" Target="../slideLayouts/slideLayout123.xml"/><Relationship Id="rId69" Type="http://schemas.openxmlformats.org/officeDocument/2006/relationships/slideLayout" Target="../slideLayouts/slideLayout128.xml"/><Relationship Id="rId7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72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slideLayout" Target="../slideLayouts/slideLayout118.xml"/><Relationship Id="rId67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62" Type="http://schemas.openxmlformats.org/officeDocument/2006/relationships/slideLayout" Target="../slideLayouts/slideLayout121.xml"/><Relationship Id="rId70" Type="http://schemas.openxmlformats.org/officeDocument/2006/relationships/slideLayout" Target="../slideLayouts/slideLayout129.xml"/><Relationship Id="rId75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rgbClr val="09215B">
                  <a:alpha val="90000"/>
                </a:srgbClr>
              </a:gs>
              <a:gs pos="82000">
                <a:srgbClr val="44B52F">
                  <a:alpha val="86000"/>
                </a:srgbClr>
              </a:gs>
              <a:gs pos="52000">
                <a:schemeClr val="accent5">
                  <a:alpha val="84000"/>
                </a:schemeClr>
              </a:gs>
            </a:gsLst>
            <a:lin ang="5400000" scaled="0"/>
            <a:tileRect/>
          </a:gradFill>
        </p:spPr>
        <p:txBody>
          <a:bodyPr vert="horz" lIns="108000" tIns="108000" rIns="108000" bIns="0" rtlCol="0">
            <a:normAutofit/>
          </a:bodyPr>
          <a:lstStyle>
            <a:lvl1pPr marL="1440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sz="1400" kern="1200" spc="-3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988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200" kern="1200" spc="-3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306000" indent="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100" kern="1200" spc="-3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6192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100" kern="1200" spc="-3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7920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100" kern="1200" spc="-3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endParaRPr lang="en-US" sz="1400" dirty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6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ctr" defTabSz="6094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60949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rgbClr val="09215B">
                  <a:alpha val="90000"/>
                </a:srgbClr>
              </a:gs>
              <a:gs pos="82000">
                <a:srgbClr val="44B52F">
                  <a:alpha val="86000"/>
                </a:srgbClr>
              </a:gs>
              <a:gs pos="52000">
                <a:schemeClr val="accent5">
                  <a:alpha val="84000"/>
                </a:schemeClr>
              </a:gs>
            </a:gsLst>
            <a:lin ang="5400000" scaled="0"/>
            <a:tileRect/>
          </a:gradFill>
        </p:spPr>
        <p:txBody>
          <a:bodyPr vert="horz" lIns="108000" tIns="108000" rIns="108000" bIns="0" rtlCol="0">
            <a:normAutofit/>
          </a:bodyPr>
          <a:lstStyle>
            <a:lvl1pPr marL="1440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sz="1400" kern="1200" spc="-3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988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200" kern="1200" spc="-3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306000" indent="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100" kern="1200" spc="-3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6192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100" kern="1200" spc="-3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7920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100" kern="1200" spc="-3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endParaRPr lang="en-US" sz="1400" dirty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07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</p:sldLayoutIdLst>
  <p:hf hdr="0" dt="0"/>
  <p:txStyles>
    <p:titleStyle>
      <a:lvl1pPr algn="ctr" defTabSz="609493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609493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609493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609493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60949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609493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609493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60949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26000">
                <a:srgbClr val="09215B">
                  <a:alpha val="90000"/>
                </a:srgbClr>
              </a:gs>
              <a:gs pos="82000">
                <a:srgbClr val="44B52F">
                  <a:alpha val="86000"/>
                </a:srgbClr>
              </a:gs>
              <a:gs pos="52000">
                <a:schemeClr val="accent5">
                  <a:alpha val="84000"/>
                </a:schemeClr>
              </a:gs>
            </a:gsLst>
            <a:lin ang="5400000" scaled="0"/>
            <a:tileRect/>
          </a:gradFill>
        </p:spPr>
        <p:txBody>
          <a:bodyPr vert="horz" lIns="108000" tIns="108000" rIns="108000" bIns="0" rtlCol="0">
            <a:normAutofit/>
          </a:bodyPr>
          <a:lstStyle>
            <a:lvl1pPr marL="1440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sz="1400" kern="1200" spc="-3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2988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200" kern="1200" spc="-3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306000" indent="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100" kern="1200" spc="-3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6192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100" kern="1200" spc="-3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4pPr>
            <a:lvl5pPr marL="792000" indent="-144000" algn="l" defTabSz="457200" rtl="0" eaLnBrk="1" fontAlgn="base" hangingPunct="1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100" kern="1200" spc="-30">
                <a:solidFill>
                  <a:srgbClr val="404040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/>
              <a:buNone/>
              <a:defRPr/>
            </a:pPr>
            <a:endParaRPr lang="en-US" sz="1400" dirty="0">
              <a:solidFill>
                <a:sysClr val="window" lastClr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61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  <p:sldLayoutId id="2147483757" r:id="rId36"/>
    <p:sldLayoutId id="2147483758" r:id="rId37"/>
    <p:sldLayoutId id="2147483759" r:id="rId38"/>
    <p:sldLayoutId id="2147483760" r:id="rId39"/>
    <p:sldLayoutId id="2147483761" r:id="rId40"/>
    <p:sldLayoutId id="2147483762" r:id="rId41"/>
    <p:sldLayoutId id="2147483763" r:id="rId42"/>
    <p:sldLayoutId id="2147483764" r:id="rId43"/>
    <p:sldLayoutId id="2147483765" r:id="rId44"/>
    <p:sldLayoutId id="2147483766" r:id="rId45"/>
    <p:sldLayoutId id="2147483767" r:id="rId46"/>
    <p:sldLayoutId id="2147483768" r:id="rId47"/>
    <p:sldLayoutId id="2147483769" r:id="rId48"/>
    <p:sldLayoutId id="2147483770" r:id="rId49"/>
    <p:sldLayoutId id="2147483771" r:id="rId50"/>
    <p:sldLayoutId id="2147483772" r:id="rId51"/>
    <p:sldLayoutId id="2147483773" r:id="rId52"/>
    <p:sldLayoutId id="2147483774" r:id="rId53"/>
    <p:sldLayoutId id="2147483775" r:id="rId54"/>
    <p:sldLayoutId id="2147483776" r:id="rId55"/>
    <p:sldLayoutId id="2147483777" r:id="rId56"/>
    <p:sldLayoutId id="2147483778" r:id="rId57"/>
    <p:sldLayoutId id="2147483779" r:id="rId58"/>
    <p:sldLayoutId id="2147483780" r:id="rId59"/>
    <p:sldLayoutId id="2147483781" r:id="rId60"/>
    <p:sldLayoutId id="2147483782" r:id="rId61"/>
    <p:sldLayoutId id="2147483783" r:id="rId62"/>
    <p:sldLayoutId id="2147483784" r:id="rId63"/>
    <p:sldLayoutId id="2147483785" r:id="rId64"/>
    <p:sldLayoutId id="2147483786" r:id="rId65"/>
    <p:sldLayoutId id="2147483787" r:id="rId66"/>
    <p:sldLayoutId id="2147483788" r:id="rId67"/>
    <p:sldLayoutId id="2147483789" r:id="rId68"/>
    <p:sldLayoutId id="2147483790" r:id="rId69"/>
    <p:sldLayoutId id="2147483791" r:id="rId70"/>
    <p:sldLayoutId id="2147483792" r:id="rId71"/>
    <p:sldLayoutId id="2147483793" r:id="rId72"/>
    <p:sldLayoutId id="2147483794" r:id="rId73"/>
    <p:sldLayoutId id="2147483795" r:id="rId74"/>
    <p:sldLayoutId id="2147483796" r:id="rId75"/>
    <p:sldLayoutId id="2147483797" r:id="rId76"/>
    <p:sldLayoutId id="2147483798" r:id="rId77"/>
    <p:sldLayoutId id="2147483799" r:id="rId78"/>
  </p:sldLayoutIdLst>
  <p:hf hdr="0" dt="0"/>
  <p:txStyles>
    <p:titleStyle>
      <a:lvl1pPr algn="ctr" defTabSz="60947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60947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609478" rtl="0" eaLnBrk="1" latinLnBrk="0" hangingPunct="1">
        <a:spcBef>
          <a:spcPct val="20000"/>
        </a:spcBef>
        <a:buFont typeface="Arial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6094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60947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60947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30" indent="-304739" algn="l" defTabSz="60947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60947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60947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60947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609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609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609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609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609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9" algn="l" defTabSz="609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609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6094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38200" y="201085"/>
            <a:ext cx="10956851" cy="13250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956851" cy="434974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-3317903" y="3317902"/>
            <a:ext cx="6858000" cy="222196"/>
          </a:xfrm>
          <a:prstGeom prst="rect">
            <a:avLst/>
          </a:prstGeom>
          <a:gradFill flip="none" rotWithShape="1">
            <a:gsLst>
              <a:gs pos="41000">
                <a:srgbClr val="54B948"/>
              </a:gs>
              <a:gs pos="99000">
                <a:srgbClr val="0099BF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34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2" r:id="rId11"/>
    <p:sldLayoutId id="2147483813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4" r:id="rId20"/>
  </p:sldLayoutIdLst>
  <p:transition spd="med"/>
  <p:txStyles>
    <p:titleStyle>
      <a:lvl1pPr marL="0" marR="0" indent="0" algn="l" defTabSz="412740" rtl="0" eaLnBrk="1" latinLnBrk="0" hangingPunct="1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bg1">
              <a:lumMod val="50000"/>
            </a:schemeClr>
          </a:solidFill>
          <a:uFillTx/>
          <a:latin typeface="+mj-lt"/>
          <a:ea typeface="+mn-ea"/>
          <a:cs typeface="Open Sans" panose="020B0604020202020204" charset="0"/>
          <a:sym typeface="Open Sans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9pPr>
    </p:titleStyle>
    <p:bodyStyle>
      <a:lvl1pPr marL="243834" marR="0" indent="-243834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1pPr>
      <a:lvl2pPr marL="487668" marR="0" indent="-243834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75000"/>
        <a:buFont typeface="Arial" panose="020B0604020202020204" pitchFamily="34" charset="0"/>
        <a:buChar char="‾"/>
        <a:tabLst/>
        <a:defRPr sz="2133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2pPr>
      <a:lvl3pPr marL="731502" marR="0" indent="-243834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75000"/>
        <a:buFont typeface="Arial" panose="020B0604020202020204" pitchFamily="34" charset="0"/>
        <a:buChar char="•"/>
        <a:tabLst/>
        <a:defRPr sz="1867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3pPr>
      <a:lvl4pPr marL="1097253" marR="0" indent="-317492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75000"/>
        <a:buFont typeface="Wingdings" panose="05000000000000000000" pitchFamily="2" charset="2"/>
        <a:buChar char="§"/>
        <a:tabLst/>
        <a:defRPr sz="1867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4pPr>
      <a:lvl5pPr marL="1463003" marR="0" indent="-317492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75000"/>
        <a:buFont typeface="Arial" panose="020B0604020202020204" pitchFamily="34" charset="0"/>
        <a:buChar char="‾"/>
        <a:tabLst/>
        <a:defRPr sz="1867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5pPr>
      <a:lvl6pPr marL="1904952" marR="0" indent="-317492" algn="l" defTabSz="412740" rtl="0" eaLnBrk="1" latinLnBrk="0" hangingPunct="1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6pPr>
      <a:lvl7pPr marL="2222444" marR="0" indent="-317492" algn="l" defTabSz="412740" rtl="0" eaLnBrk="1" latinLnBrk="0" hangingPunct="1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7pPr>
      <a:lvl8pPr marL="2539937" marR="0" indent="-317492" algn="l" defTabSz="412740" rtl="0" eaLnBrk="1" latinLnBrk="0" hangingPunct="1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8pPr>
      <a:lvl9pPr marL="2857429" marR="0" indent="-317492" algn="l" defTabSz="412740" rtl="0" eaLnBrk="1" latinLnBrk="0" hangingPunct="1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9pPr>
    </p:bodyStyle>
    <p:otherStyle>
      <a:lvl1pPr marL="0" marR="0" indent="0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297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594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891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189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571486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685783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800080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914377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38200" y="201085"/>
            <a:ext cx="10956851" cy="132503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956851" cy="434974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4"/>
          <p:cNvSpPr>
            <a:spLocks noGrp="1"/>
          </p:cNvSpPr>
          <p:nvPr>
            <p:ph type="sldNum" sz="quarter" idx="4"/>
          </p:nvPr>
        </p:nvSpPr>
        <p:spPr>
          <a:xfrm>
            <a:off x="844551" y="6598101"/>
            <a:ext cx="177934" cy="225703"/>
          </a:xfrm>
          <a:prstGeom prst="rect">
            <a:avLst/>
          </a:prstGeom>
          <a:ln w="12700">
            <a:miter lim="400000"/>
          </a:ln>
        </p:spPr>
        <p:txBody>
          <a:bodyPr wrap="none" lIns="0" tIns="50800" rIns="50800" bIns="50800">
            <a:sp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4020202020204" charset="0"/>
                <a:cs typeface="Open Sans" panose="020B0604020202020204" charset="0"/>
                <a:sym typeface="Open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33021" y="6598101"/>
            <a:ext cx="4114800" cy="2599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NCR – Confidential - Use and Disclose Solely Pursuant to Company Instructions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-3317903" y="3317902"/>
            <a:ext cx="6858000" cy="222196"/>
          </a:xfrm>
          <a:prstGeom prst="rect">
            <a:avLst/>
          </a:prstGeom>
          <a:gradFill flip="none" rotWithShape="1">
            <a:gsLst>
              <a:gs pos="41000">
                <a:srgbClr val="54B948"/>
              </a:gs>
              <a:gs pos="99000">
                <a:srgbClr val="0099BF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95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</p:sldLayoutIdLst>
  <p:transition spd="med"/>
  <p:hf hdr="0" dt="0"/>
  <p:txStyles>
    <p:titleStyle>
      <a:lvl1pPr marL="0" marR="0" indent="0" algn="l" defTabSz="412740" rtl="0" eaLnBrk="1" latinLnBrk="0" hangingPunct="1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bg1">
              <a:lumMod val="50000"/>
            </a:schemeClr>
          </a:solidFill>
          <a:uFillTx/>
          <a:latin typeface="+mj-lt"/>
          <a:ea typeface="+mn-ea"/>
          <a:cs typeface="Open Sans" panose="020B0604020202020204" charset="0"/>
          <a:sym typeface="Open Sans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9pPr>
    </p:titleStyle>
    <p:bodyStyle>
      <a:lvl1pPr marL="243834" marR="0" indent="-243834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tabLst/>
        <a:defRPr sz="24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1pPr>
      <a:lvl2pPr marL="487668" marR="0" indent="-243834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75000"/>
        <a:buFont typeface="Arial" panose="020B0604020202020204" pitchFamily="34" charset="0"/>
        <a:buChar char="‾"/>
        <a:tabLst/>
        <a:defRPr sz="2133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2pPr>
      <a:lvl3pPr marL="731502" marR="0" indent="-243834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75000"/>
        <a:buFont typeface="Arial" panose="020B0604020202020204" pitchFamily="34" charset="0"/>
        <a:buChar char="•"/>
        <a:tabLst/>
        <a:defRPr sz="1867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3pPr>
      <a:lvl4pPr marL="1097253" marR="0" indent="-317492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75000"/>
        <a:buFont typeface="Wingdings" panose="05000000000000000000" pitchFamily="2" charset="2"/>
        <a:buChar char="§"/>
        <a:tabLst/>
        <a:defRPr sz="1867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4pPr>
      <a:lvl5pPr marL="1463003" marR="0" indent="-317492" algn="l" defTabSz="41274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Pct val="75000"/>
        <a:buFont typeface="Arial" panose="020B0604020202020204" pitchFamily="34" charset="0"/>
        <a:buChar char="‾"/>
        <a:tabLst/>
        <a:defRPr sz="1867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Open Sans" panose="020B0604020202020204" charset="0"/>
          <a:sym typeface="Open Sans"/>
        </a:defRPr>
      </a:lvl5pPr>
      <a:lvl6pPr marL="1904952" marR="0" indent="-317492" algn="l" defTabSz="412740" rtl="0" eaLnBrk="1" latinLnBrk="0" hangingPunct="1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6pPr>
      <a:lvl7pPr marL="2222444" marR="0" indent="-317492" algn="l" defTabSz="412740" rtl="0" eaLnBrk="1" latinLnBrk="0" hangingPunct="1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7pPr>
      <a:lvl8pPr marL="2539937" marR="0" indent="-317492" algn="l" defTabSz="412740" rtl="0" eaLnBrk="1" latinLnBrk="0" hangingPunct="1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8pPr>
      <a:lvl9pPr marL="2857429" marR="0" indent="-317492" algn="l" defTabSz="412740" rtl="0" eaLnBrk="1" latinLnBrk="0" hangingPunct="1">
        <a:lnSpc>
          <a:spcPct val="100000"/>
        </a:lnSpc>
        <a:spcBef>
          <a:spcPts val="2951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pen Sans"/>
        </a:defRPr>
      </a:lvl9pPr>
    </p:bodyStyle>
    <p:otherStyle>
      <a:lvl1pPr marL="0" marR="0" indent="0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114297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228594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342891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457189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571486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685783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800080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914377" algn="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3728" y="4341341"/>
            <a:ext cx="6926984" cy="1525591"/>
          </a:xfrm>
        </p:spPr>
        <p:txBody>
          <a:bodyPr>
            <a:normAutofit/>
          </a:bodyPr>
          <a:lstStyle/>
          <a:p>
            <a:r>
              <a:rPr lang="en-US" sz="2000" dirty="0"/>
              <a:t>Neill Harris </a:t>
            </a:r>
          </a:p>
          <a:p>
            <a:r>
              <a:rPr lang="en-US" sz="2000" dirty="0"/>
              <a:t>Director Portfolio Marketing - Financial Services </a:t>
            </a:r>
          </a:p>
          <a:p>
            <a:r>
              <a:rPr lang="en-US" sz="2000" dirty="0"/>
              <a:t>April 2018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1305" y="1035155"/>
            <a:ext cx="11059375" cy="1470025"/>
          </a:xfrm>
          <a:prstGeom prst="rect">
            <a:avLst/>
          </a:prstGeom>
        </p:spPr>
        <p:txBody>
          <a:bodyPr/>
          <a:lstStyle>
            <a:lvl1pPr marL="0" marR="0" indent="0" algn="l" defTabSz="41274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FillTx/>
                <a:latin typeface="+mj-lt"/>
                <a:ea typeface="+mn-ea"/>
                <a:cs typeface="Open Sans" panose="020B0604020202020204" charset="0"/>
                <a:sym typeface="Open Sans"/>
              </a:defRPr>
            </a:lvl1pPr>
            <a:lvl2pPr marL="0" marR="0" indent="114297" algn="ctr" defTabSz="4127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2pPr>
            <a:lvl3pPr marL="0" marR="0" indent="228594" algn="ctr" defTabSz="4127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3pPr>
            <a:lvl4pPr marL="0" marR="0" indent="342891" algn="ctr" defTabSz="4127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4pPr>
            <a:lvl5pPr marL="0" marR="0" indent="457189" algn="ctr" defTabSz="4127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5pPr>
            <a:lvl6pPr marL="0" marR="0" indent="571486" algn="ctr" defTabSz="4127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6pPr>
            <a:lvl7pPr marL="0" marR="0" indent="685783" algn="ctr" defTabSz="4127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7pPr>
            <a:lvl8pPr marL="0" marR="0" indent="800080" algn="ctr" defTabSz="4127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8pPr>
            <a:lvl9pPr marL="0" marR="0" indent="914377" algn="ctr" defTabSz="41274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800" kern="0" dirty="0">
                <a:solidFill>
                  <a:schemeClr val="bg1"/>
                </a:solidFill>
              </a:rPr>
              <a:t>VIRTUAL BRANCH ENVIRONMENT</a:t>
            </a:r>
            <a:endParaRPr lang="en-US" sz="4800" kern="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74201" y="2282759"/>
            <a:ext cx="10174649" cy="735452"/>
          </a:xfrm>
          <a:prstGeom prst="rect">
            <a:avLst/>
          </a:prstGeom>
        </p:spPr>
        <p:txBody>
          <a:bodyPr>
            <a:noAutofit/>
          </a:bodyPr>
          <a:lstStyle>
            <a:lvl1pPr marL="243834" marR="0" indent="-243834" algn="l" defTabSz="41274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24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Open Sans" panose="020B0604020202020204" charset="0"/>
                <a:sym typeface="Open Sans"/>
              </a:defRPr>
            </a:lvl1pPr>
            <a:lvl2pPr marL="487668" marR="0" indent="-243834" algn="l" defTabSz="41274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‾"/>
              <a:tabLst/>
              <a:defRPr sz="2133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Open Sans" panose="020B0604020202020204" charset="0"/>
                <a:sym typeface="Open Sans"/>
              </a:defRPr>
            </a:lvl2pPr>
            <a:lvl3pPr marL="731502" marR="0" indent="-243834" algn="l" defTabSz="41274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 sz="1867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Open Sans" panose="020B0604020202020204" charset="0"/>
                <a:sym typeface="Open Sans"/>
              </a:defRPr>
            </a:lvl3pPr>
            <a:lvl4pPr marL="1097253" marR="0" indent="-317492" algn="l" defTabSz="41274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 sz="1867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Open Sans" panose="020B0604020202020204" charset="0"/>
                <a:sym typeface="Open Sans"/>
              </a:defRPr>
            </a:lvl4pPr>
            <a:lvl5pPr marL="1463003" marR="0" indent="-317492" algn="l" defTabSz="41274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‾"/>
              <a:tabLst/>
              <a:defRPr sz="1867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+mn-lt"/>
                <a:ea typeface="+mn-ea"/>
                <a:cs typeface="Open Sans" panose="020B0604020202020204" charset="0"/>
                <a:sym typeface="Open Sans"/>
              </a:defRPr>
            </a:lvl5pPr>
            <a:lvl6pPr marL="1904952" marR="0" indent="-317492" algn="l" defTabSz="412740" rtl="0" eaLnBrk="1" latinLnBrk="0" hangingPunct="1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6pPr>
            <a:lvl7pPr marL="2222444" marR="0" indent="-317492" algn="l" defTabSz="412740" rtl="0" eaLnBrk="1" latinLnBrk="0" hangingPunct="1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7pPr>
            <a:lvl8pPr marL="2539937" marR="0" indent="-317492" algn="l" defTabSz="412740" rtl="0" eaLnBrk="1" latinLnBrk="0" hangingPunct="1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8pPr>
            <a:lvl9pPr marL="2857429" marR="0" indent="-317492" algn="l" defTabSz="412740" rtl="0" eaLnBrk="1" latinLnBrk="0" hangingPunct="1">
              <a:lnSpc>
                <a:spcPct val="100000"/>
              </a:lnSpc>
              <a:spcBef>
                <a:spcPts val="2951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kern="0" dirty="0">
                <a:solidFill>
                  <a:schemeClr val="bg1"/>
                </a:solidFill>
              </a:rPr>
              <a:t>New Sales Generation Tool</a:t>
            </a:r>
          </a:p>
          <a:p>
            <a:pPr marL="0" indent="0" algn="ctr">
              <a:buNone/>
            </a:pPr>
            <a:endParaRPr lang="en-US" sz="32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617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29" y="175364"/>
            <a:ext cx="10972801" cy="900112"/>
          </a:xfrm>
        </p:spPr>
        <p:txBody>
          <a:bodyPr>
            <a:normAutofit/>
          </a:bodyPr>
          <a:lstStyle/>
          <a:p>
            <a:r>
              <a:rPr lang="en-US" sz="3200" dirty="0"/>
              <a:t>Virtual Branch Environment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229" y="1185082"/>
            <a:ext cx="7587764" cy="5223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Why we created VBE?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Finding more engaging ways to interact with our customers and potential customers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Stand out from the crowd and our competitors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Invite your customers on a journey through NCR solutions.</a:t>
            </a:r>
          </a:p>
          <a:p>
            <a:pPr>
              <a:lnSpc>
                <a:spcPct val="150000"/>
              </a:lnSpc>
            </a:pPr>
            <a:r>
              <a:rPr lang="en-GB" sz="1600" b="1" dirty="0"/>
              <a:t>What is it?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All solutions presented in an animated, interactive virtual branch environment (VBE) where user can navigate themselves and interact with our solutions.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All-in-one total solution marketing tool: HW, SW, branch, channel management (</a:t>
            </a:r>
            <a:r>
              <a:rPr lang="en-US" sz="1600" dirty="0" err="1"/>
              <a:t>inc.</a:t>
            </a:r>
            <a:r>
              <a:rPr lang="en-US" sz="1600" dirty="0"/>
              <a:t> cash management, device management, services, transaction monitoring)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We want to tell a total solution story. To position solutions from NCR in a combined, holistic approach.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34" y="2573861"/>
            <a:ext cx="3310102" cy="1861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54" y="4534242"/>
            <a:ext cx="3310102" cy="1858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44" r="58737" b="29223"/>
          <a:stretch/>
        </p:blipFill>
        <p:spPr>
          <a:xfrm>
            <a:off x="8488834" y="625420"/>
            <a:ext cx="3310102" cy="18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3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644" r="58737" b="29223"/>
          <a:stretch/>
        </p:blipFill>
        <p:spPr>
          <a:xfrm>
            <a:off x="942110" y="860945"/>
            <a:ext cx="10552027" cy="58945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0229" y="175364"/>
            <a:ext cx="10972801" cy="900112"/>
          </a:xfrm>
        </p:spPr>
        <p:txBody>
          <a:bodyPr>
            <a:normAutofit/>
          </a:bodyPr>
          <a:lstStyle/>
          <a:p>
            <a:r>
              <a:rPr lang="en-US" sz="3200" dirty="0"/>
              <a:t>Virtual Branch Environment Overview</a:t>
            </a:r>
          </a:p>
        </p:txBody>
      </p:sp>
    </p:spTree>
    <p:extLst>
      <p:ext uri="{BB962C8B-B14F-4D97-AF65-F5344CB8AC3E}">
        <p14:creationId xmlns:p14="http://schemas.microsoft.com/office/powerpoint/2010/main" val="11695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946915"/>
            <a:ext cx="9823740" cy="55231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229" y="175364"/>
            <a:ext cx="10972801" cy="900112"/>
          </a:xfrm>
        </p:spPr>
        <p:txBody>
          <a:bodyPr>
            <a:normAutofit/>
          </a:bodyPr>
          <a:lstStyle/>
          <a:p>
            <a:r>
              <a:rPr lang="en-US" sz="3200" dirty="0"/>
              <a:t>Virtual Branch Environment Customizable </a:t>
            </a:r>
          </a:p>
        </p:txBody>
      </p:sp>
    </p:spTree>
    <p:extLst>
      <p:ext uri="{BB962C8B-B14F-4D97-AF65-F5344CB8AC3E}">
        <p14:creationId xmlns:p14="http://schemas.microsoft.com/office/powerpoint/2010/main" val="105584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2" y="1075476"/>
            <a:ext cx="10112331" cy="567800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229" y="175364"/>
            <a:ext cx="10972801" cy="9001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Virtual Branch Environment </a:t>
            </a:r>
            <a:r>
              <a:rPr lang="en-US" sz="3200" dirty="0" err="1"/>
              <a:t>SelfServ</a:t>
            </a:r>
            <a:r>
              <a:rPr lang="en-US" sz="3200" dirty="0"/>
              <a:t> 80 Series and Media Handling 2.0</a:t>
            </a:r>
          </a:p>
        </p:txBody>
      </p:sp>
    </p:spTree>
    <p:extLst>
      <p:ext uri="{BB962C8B-B14F-4D97-AF65-F5344CB8AC3E}">
        <p14:creationId xmlns:p14="http://schemas.microsoft.com/office/powerpoint/2010/main" val="183360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7" y="897782"/>
            <a:ext cx="9906000" cy="556940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229" y="175364"/>
            <a:ext cx="10972801" cy="9001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Virtual Branch Environment Interactive Teller and Banker </a:t>
            </a:r>
          </a:p>
        </p:txBody>
      </p:sp>
    </p:spTree>
    <p:extLst>
      <p:ext uri="{BB962C8B-B14F-4D97-AF65-F5344CB8AC3E}">
        <p14:creationId xmlns:p14="http://schemas.microsoft.com/office/powerpoint/2010/main" val="193481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0131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  <a:effectLst/>
      </a:spPr>
      <a:bodyPr lIns="121899" tIns="60949" rIns="121899" bIns="60949" rtlCol="0" anchor="ctr"/>
      <a:lstStyle>
        <a:defPPr algn="ctr" defTabSz="609493">
          <a:defRPr sz="2400"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FC97453F-4D72-4D02-9202-1306B7A9F8A5}" vid="{0A0BD784-B300-4065-8F1D-D1E8199CCC55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  <a:effectLst/>
      </a:spPr>
      <a:bodyPr lIns="121899" tIns="60949" rIns="121899" bIns="60949" rtlCol="0" anchor="ctr"/>
      <a:lstStyle>
        <a:defPPr algn="ctr" defTabSz="609493">
          <a:defRPr sz="2400"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  <a:effectLst/>
      </a:spPr>
      <a:bodyPr lIns="121899" tIns="60949" rIns="121899" bIns="60949" rtlCol="0" anchor="ctr"/>
      <a:lstStyle>
        <a:defPPr algn="ctr" defTabSz="609493">
          <a:defRPr sz="2400">
            <a:solidFill>
              <a:prstClr val="white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eme2">
  <a:themeElements>
    <a:clrScheme name="New Brand Colors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4B948"/>
      </a:accent1>
      <a:accent2>
        <a:srgbClr val="00A77E"/>
      </a:accent2>
      <a:accent3>
        <a:srgbClr val="008D9B"/>
      </a:accent3>
      <a:accent4>
        <a:srgbClr val="0099BF"/>
      </a:accent4>
      <a:accent5>
        <a:srgbClr val="A6CE39"/>
      </a:accent5>
      <a:accent6>
        <a:srgbClr val="E0D120"/>
      </a:accent6>
      <a:hlink>
        <a:srgbClr val="F0B51C"/>
      </a:hlink>
      <a:folHlink>
        <a:srgbClr val="ED9A22"/>
      </a:folHlink>
    </a:clrScheme>
    <a:fontScheme name="Custom 7">
      <a:majorFont>
        <a:latin typeface="Raleway Black"/>
        <a:ea typeface="DengXian Light"/>
        <a:cs typeface="Open Sans"/>
      </a:majorFont>
      <a:minorFont>
        <a:latin typeface="Open Sans"/>
        <a:ea typeface="DengXian Light"/>
        <a:cs typeface="Open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</a:spPr>
      <a:bodyPr wrap="square" tIns="91440" rtlCol="0">
        <a:spAutoFit/>
      </a:bodyPr>
      <a:lstStyle>
        <a:defPPr marL="169863" indent="-169863">
          <a:buClr>
            <a:schemeClr val="accent1"/>
          </a:buClr>
          <a:buFont typeface="Wingdings" panose="05000000000000000000" pitchFamily="2" charset="2"/>
          <a:buChar char="§"/>
          <a:defRPr sz="2000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2" id="{6B7374B5-3C63-404D-83C6-C6F6F686D047}" vid="{07089E88-D3FE-4CE4-AEE6-B98C8C208473}"/>
    </a:ext>
  </a:extLst>
</a:theme>
</file>

<file path=ppt/theme/theme5.xml><?xml version="1.0" encoding="utf-8"?>
<a:theme xmlns:a="http://schemas.openxmlformats.org/drawingml/2006/main" name="NCR Slide Layout Template">
  <a:themeElements>
    <a:clrScheme name="New Brand Colors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4B948"/>
      </a:accent1>
      <a:accent2>
        <a:srgbClr val="00A77E"/>
      </a:accent2>
      <a:accent3>
        <a:srgbClr val="008D9B"/>
      </a:accent3>
      <a:accent4>
        <a:srgbClr val="0099BF"/>
      </a:accent4>
      <a:accent5>
        <a:srgbClr val="A6CE39"/>
      </a:accent5>
      <a:accent6>
        <a:srgbClr val="E0D120"/>
      </a:accent6>
      <a:hlink>
        <a:srgbClr val="F0B51C"/>
      </a:hlink>
      <a:folHlink>
        <a:srgbClr val="ED9A22"/>
      </a:folHlink>
    </a:clrScheme>
    <a:fontScheme name="Custom 7">
      <a:majorFont>
        <a:latin typeface="Raleway Black"/>
        <a:ea typeface="DengXian Light"/>
        <a:cs typeface="Open Sans"/>
      </a:majorFont>
      <a:minorFont>
        <a:latin typeface="Open Sans"/>
        <a:ea typeface="DengXian Light"/>
        <a:cs typeface="Open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9144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</a:spPr>
      <a:bodyPr wrap="square" tIns="91440" rtlCol="0">
        <a:spAutoFit/>
      </a:bodyPr>
      <a:lstStyle>
        <a:defPPr marL="169863" indent="-169863">
          <a:buClr>
            <a:schemeClr val="accent1"/>
          </a:buClr>
          <a:buFont typeface="Wingdings" panose="05000000000000000000" pitchFamily="2" charset="2"/>
          <a:buChar char="§"/>
          <a:defRPr sz="2000" dirty="0" smtClean="0">
            <a:solidFill>
              <a:schemeClr val="tx2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R_Halo_Deck_v6 042917" id="{E28800AE-4C7B-4AE7-8777-ADE17E5908A0}" vid="{C019C40A-1944-4860-A7D3-533DC4D3A6B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05123FAFEB643BCC1AD86FF63528B" ma:contentTypeVersion="2" ma:contentTypeDescription="Create a new document." ma:contentTypeScope="" ma:versionID="f2270a55c68075e0321f6c10baac3b51">
  <xsd:schema xmlns:xsd="http://www.w3.org/2001/XMLSchema" xmlns:xs="http://www.w3.org/2001/XMLSchema" xmlns:p="http://schemas.microsoft.com/office/2006/metadata/properties" xmlns:ns2="7dbf2c68-1394-46ab-a1f1-0f953b1ecd50" targetNamespace="http://schemas.microsoft.com/office/2006/metadata/properties" ma:root="true" ma:fieldsID="c3d73d99f81f508b347b670e774e1201" ns2:_="">
    <xsd:import namespace="7dbf2c68-1394-46ab-a1f1-0f953b1ecd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f2c68-1394-46ab-a1f1-0f953b1ec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43994B-7BD2-491D-B6E1-670A0B090F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BD2EE2-B05C-49B2-AD7A-7688B9EAF60D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dbf2c68-1394-46ab-a1f1-0f953b1ecd5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17D935-9184-4EE1-90C2-BDE79F6CF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f2c68-1394-46ab-a1f1-0f953b1ecd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161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DengXian Light</vt:lpstr>
      <vt:lpstr>ＭＳ Ｐゴシック</vt:lpstr>
      <vt:lpstr>NCR New Marker</vt:lpstr>
      <vt:lpstr>NCR New Marker MASTER</vt:lpstr>
      <vt:lpstr>Arial</vt:lpstr>
      <vt:lpstr>Calibri</vt:lpstr>
      <vt:lpstr>Open Sans</vt:lpstr>
      <vt:lpstr>Raleway Black</vt:lpstr>
      <vt:lpstr>Raleway ExtraBold</vt:lpstr>
      <vt:lpstr>Wingdings</vt:lpstr>
      <vt:lpstr>Theme1</vt:lpstr>
      <vt:lpstr>4_Office Theme</vt:lpstr>
      <vt:lpstr>5_Office Theme</vt:lpstr>
      <vt:lpstr>Theme2</vt:lpstr>
      <vt:lpstr>NCR Slide Layout Template</vt:lpstr>
      <vt:lpstr>PowerPoint Presentation</vt:lpstr>
      <vt:lpstr>Virtual Branch Environment Overview</vt:lpstr>
      <vt:lpstr>Virtual Branch Environment Overview</vt:lpstr>
      <vt:lpstr>Virtual Branch Environment Customizable </vt:lpstr>
      <vt:lpstr>Virtual Branch Environment SelfServ 80 Series and Media Handling 2.0</vt:lpstr>
      <vt:lpstr>Virtual Branch Environment Interactive Teller and Banker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</dc:title>
  <dc:creator>Wasicka, Anna</dc:creator>
  <cp:lastModifiedBy>Wasicka, Anna</cp:lastModifiedBy>
  <cp:revision>121</cp:revision>
  <dcterms:created xsi:type="dcterms:W3CDTF">2017-04-24T13:37:42Z</dcterms:created>
  <dcterms:modified xsi:type="dcterms:W3CDTF">2018-12-04T17:19:19Z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0x010100B1305123FAFEB643BCC1AD86FF63528B</vt:lpwstr>
  </property>
  <property fmtid="{D5CDD505-2E9C-101B-9397-08002B2CF9AE}" pid="3" name="MSIP_Label_dc233488-06c6-4c2b-96ac-e256c4376f84_Enabled">
    <vt:lpwstr>True</vt:lpwstr>
  </property>
  <property fmtid="{D5CDD505-2E9C-101B-9397-08002B2CF9AE}" pid="4" name="MSIP_Label_dc233488-06c6-4c2b-96ac-e256c4376f84_SiteId">
    <vt:lpwstr>ae4df1f7-611e-444f-897e-f964e1205171</vt:lpwstr>
  </property>
  <property fmtid="{D5CDD505-2E9C-101B-9397-08002B2CF9AE}" pid="5" name="MSIP_Label_dc233488-06c6-4c2b-96ac-e256c4376f84_Owner">
    <vt:lpwstr>aw250197@ncr.com</vt:lpwstr>
  </property>
  <property fmtid="{D5CDD505-2E9C-101B-9397-08002B2CF9AE}" pid="6" name="MSIP_Label_dc233488-06c6-4c2b-96ac-e256c4376f84_SetDate">
    <vt:lpwstr>2018-12-04T17:19:19.2387450Z</vt:lpwstr>
  </property>
  <property fmtid="{D5CDD505-2E9C-101B-9397-08002B2CF9AE}" pid="7" name="MSIP_Label_dc233488-06c6-4c2b-96ac-e256c4376f84_Name">
    <vt:lpwstr>Confidential</vt:lpwstr>
  </property>
  <property fmtid="{D5CDD505-2E9C-101B-9397-08002B2CF9AE}" pid="8" name="MSIP_Label_dc233488-06c6-4c2b-96ac-e256c4376f84_Application">
    <vt:lpwstr>Microsoft Azure Information Protection</vt:lpwstr>
  </property>
  <property fmtid="{D5CDD505-2E9C-101B-9397-08002B2CF9AE}" pid="9" name="MSIP_Label_dc233488-06c6-4c2b-96ac-e256c4376f84_Extended_MSFT_Method">
    <vt:lpwstr>Manual</vt:lpwstr>
  </property>
  <property fmtid="{D5CDD505-2E9C-101B-9397-08002B2CF9AE}" pid="10" name="Sensitivity">
    <vt:lpwstr>Confidential</vt:lpwstr>
  </property>
</Properties>
</file>